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62" r:id="rId4"/>
    <p:sldId id="259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05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321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47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8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76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761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877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60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00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1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B942F-3353-4E66-8FD0-9D16262A2DD8}" type="datetimeFigureOut">
              <a:rPr lang="en-US" smtClean="0"/>
              <a:t>10/16/2015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4CA0A-F0D7-49F5-A155-8E882A9C26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282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5115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dualimg.com/wp-content/wallpapers/20121225/acpuorxlr5t22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593" b="33804"/>
          <a:stretch/>
        </p:blipFill>
        <p:spPr bwMode="auto">
          <a:xfrm>
            <a:off x="0" y="152400"/>
            <a:ext cx="9161330" cy="655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/>
          </a:bodyPr>
          <a:lstStyle/>
          <a:p>
            <a:r>
              <a:rPr lang="en-US" sz="8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Heaven</a:t>
            </a:r>
            <a:endParaRPr lang="en-US" sz="80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67000"/>
            <a:ext cx="6400800" cy="1752600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of the Soul</a:t>
            </a:r>
            <a:endParaRPr lang="en-US" sz="4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0333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dualimg.com/wp-content/wallpapers/20121225/acpuorxlr5t2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Heaven, Our Home, Is…</a:t>
            </a:r>
            <a:endParaRPr lang="en-US" sz="54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 Place of Residence</a:t>
            </a:r>
          </a:p>
          <a:p>
            <a:r>
              <a:rPr lang="en-US" b="1" dirty="0" smtClean="0"/>
              <a:t>A Place of Family</a:t>
            </a:r>
          </a:p>
          <a:p>
            <a:r>
              <a:rPr lang="en-US" b="1" dirty="0" smtClean="0"/>
              <a:t>A Place of Acceptance, Love, Joy</a:t>
            </a:r>
          </a:p>
          <a:p>
            <a:r>
              <a:rPr lang="en-US" b="1" dirty="0" smtClean="0"/>
              <a:t>A Place of Safety and Rest</a:t>
            </a:r>
          </a:p>
          <a:p>
            <a:r>
              <a:rPr lang="en-US" b="1" dirty="0" smtClean="0"/>
              <a:t>A Place of Permanence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23072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://www.dualimg.com/wp-content/wallpapers/20121225/acpuorxlr5t22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To Enter Heaven We Must…</a:t>
            </a:r>
            <a:endParaRPr lang="en-US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Believe</a:t>
            </a:r>
            <a:r>
              <a:rPr lang="en-US" dirty="0" smtClean="0"/>
              <a:t> - John 8:24</a:t>
            </a:r>
          </a:p>
          <a:p>
            <a:r>
              <a:rPr lang="en-US" b="1" dirty="0" smtClean="0"/>
              <a:t>Repent</a:t>
            </a:r>
            <a:r>
              <a:rPr lang="en-US" dirty="0" smtClean="0"/>
              <a:t> - Luke 13:3</a:t>
            </a:r>
          </a:p>
          <a:p>
            <a:r>
              <a:rPr lang="en-US" b="1" dirty="0" smtClean="0"/>
              <a:t>Confess</a:t>
            </a:r>
            <a:r>
              <a:rPr lang="en-US" dirty="0" smtClean="0"/>
              <a:t> - Matt. 10:32</a:t>
            </a:r>
          </a:p>
          <a:p>
            <a:r>
              <a:rPr lang="en-US" b="1" dirty="0" smtClean="0"/>
              <a:t>Be</a:t>
            </a:r>
            <a:r>
              <a:rPr lang="en-US" dirty="0" smtClean="0"/>
              <a:t> </a:t>
            </a:r>
            <a:r>
              <a:rPr lang="en-US" b="1" dirty="0" smtClean="0"/>
              <a:t>Baptized</a:t>
            </a:r>
            <a:r>
              <a:rPr lang="en-US" dirty="0" smtClean="0"/>
              <a:t> - Mark 16:16</a:t>
            </a:r>
          </a:p>
          <a:p>
            <a:r>
              <a:rPr lang="en-US" b="1" dirty="0" smtClean="0"/>
              <a:t>Remain</a:t>
            </a:r>
            <a:r>
              <a:rPr lang="en-US" dirty="0" smtClean="0"/>
              <a:t> </a:t>
            </a:r>
            <a:r>
              <a:rPr lang="en-US" b="1" dirty="0" smtClean="0"/>
              <a:t>Faithful</a:t>
            </a:r>
            <a:r>
              <a:rPr lang="en-US" dirty="0" smtClean="0"/>
              <a:t> - Heb. 4:11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86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9147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68</Words>
  <Application>Microsoft Office PowerPoint</Application>
  <PresentationFormat>On-screen Show (4:3)</PresentationFormat>
  <Paragraphs>14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Heaven</vt:lpstr>
      <vt:lpstr>Heaven, Our Home, Is…</vt:lpstr>
      <vt:lpstr>To Enter Heaven We Must…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Heaven</dc:title>
  <dc:creator>Heath</dc:creator>
  <cp:lastModifiedBy>Heath</cp:lastModifiedBy>
  <cp:revision>4</cp:revision>
  <dcterms:created xsi:type="dcterms:W3CDTF">2015-10-16T09:42:35Z</dcterms:created>
  <dcterms:modified xsi:type="dcterms:W3CDTF">2015-10-16T10:08:28Z</dcterms:modified>
</cp:coreProperties>
</file>