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0" r:id="rId4"/>
    <p:sldId id="261" r:id="rId5"/>
    <p:sldId id="264" r:id="rId6"/>
    <p:sldId id="262" r:id="rId7"/>
    <p:sldId id="263" r:id="rId8"/>
    <p:sldId id="25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093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35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834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35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780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9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01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02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0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177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417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26413-EEEB-4C70-A4CB-D9E2FEA3F652}" type="datetimeFigureOut">
              <a:rPr lang="en-US" smtClean="0"/>
              <a:t>10/3/2015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03947-6113-47D7-A825-1BD05927D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2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040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400" y="2416175"/>
            <a:ext cx="4876800" cy="25368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“Become As I Am”</a:t>
            </a:r>
            <a:r>
              <a:rPr lang="en-US" sz="2200" b="1" dirty="0" smtClean="0">
                <a:solidFill>
                  <a:schemeClr val="bg1"/>
                </a:solidFill>
              </a:rPr>
              <a:t/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en-US" sz="2200" b="1" dirty="0" smtClean="0">
                <a:solidFill>
                  <a:schemeClr val="bg1"/>
                </a:solidFill>
              </a:rPr>
              <a:t/>
            </a:r>
            <a:br>
              <a:rPr lang="en-US" sz="2200" b="1" dirty="0" smtClean="0">
                <a:solidFill>
                  <a:schemeClr val="bg1"/>
                </a:solidFill>
              </a:rPr>
            </a:br>
            <a:r>
              <a:rPr lang="en-US" sz="3600" b="1" dirty="0" smtClean="0">
                <a:solidFill>
                  <a:schemeClr val="bg1"/>
                </a:solidFill>
              </a:rPr>
              <a:t>Acts 26:24-29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dsvandalen.nl/preek13/RH-PaulBeforeAgripp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" y="1752600"/>
            <a:ext cx="2857500" cy="401955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8187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cbhubaneswar.org/wp-content/uploads/2015/01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9" b="26385"/>
          <a:stretch/>
        </p:blipFill>
        <p:spPr bwMode="auto">
          <a:xfrm>
            <a:off x="0" y="5638800"/>
            <a:ext cx="914399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 CENA" panose="02000000000000000000" pitchFamily="2" charset="0"/>
              </a:rPr>
              <a:t>1. Free From the Bondage of Sin</a:t>
            </a:r>
            <a:endParaRPr lang="en-US" sz="4800" b="1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one who commits sin is a slave of sin - </a:t>
            </a:r>
            <a:r>
              <a:rPr lang="en-US" dirty="0" smtClean="0">
                <a:solidFill>
                  <a:srgbClr val="002060"/>
                </a:solidFill>
              </a:rPr>
              <a:t>John 8:31-36</a:t>
            </a:r>
          </a:p>
          <a:p>
            <a:r>
              <a:rPr lang="en-US" dirty="0" smtClean="0"/>
              <a:t>Freedom from sin comes when we obey the gospel - </a:t>
            </a:r>
            <a:r>
              <a:rPr lang="en-US" dirty="0" smtClean="0">
                <a:solidFill>
                  <a:srgbClr val="002060"/>
                </a:solidFill>
              </a:rPr>
              <a:t>Rom. 6:17-18</a:t>
            </a:r>
          </a:p>
          <a:p>
            <a:r>
              <a:rPr lang="en-US" dirty="0" smtClean="0"/>
              <a:t>We are set free from the spiritual and eternal consequences of sin (death) - </a:t>
            </a:r>
            <a:r>
              <a:rPr lang="en-US" dirty="0" smtClean="0">
                <a:solidFill>
                  <a:srgbClr val="002060"/>
                </a:solidFill>
              </a:rPr>
              <a:t>Rom. 6:21-22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8827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cbhubaneswar.org/wp-content/uploads/2015/01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9" b="26385"/>
          <a:stretch/>
        </p:blipFill>
        <p:spPr bwMode="auto">
          <a:xfrm>
            <a:off x="0" y="5638800"/>
            <a:ext cx="914399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 CENA" panose="02000000000000000000" pitchFamily="2" charset="0"/>
              </a:rPr>
              <a:t>2. Free From the Guilt of His Past</a:t>
            </a:r>
            <a:endParaRPr lang="en-US" sz="4800" b="1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Paul had left a path of violence and destruction in his opposition to the Lord’s </a:t>
            </a:r>
            <a:r>
              <a:rPr lang="en-US" dirty="0" smtClean="0"/>
              <a:t>church - </a:t>
            </a:r>
            <a:r>
              <a:rPr lang="en-US" dirty="0" smtClean="0">
                <a:solidFill>
                  <a:srgbClr val="002060"/>
                </a:solidFill>
              </a:rPr>
              <a:t>Acts </a:t>
            </a:r>
            <a:r>
              <a:rPr lang="en-US" dirty="0">
                <a:solidFill>
                  <a:srgbClr val="002060"/>
                </a:solidFill>
              </a:rPr>
              <a:t>26:9-11; Gal. 1:13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cbhubaneswar.org/wp-content/uploads/2015/01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9" b="26385"/>
          <a:stretch/>
        </p:blipFill>
        <p:spPr bwMode="auto">
          <a:xfrm>
            <a:off x="0" y="5638800"/>
            <a:ext cx="914399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 CENA" panose="02000000000000000000" pitchFamily="2" charset="0"/>
              </a:rPr>
              <a:t>2. Free From the Guilt of His Past</a:t>
            </a:r>
            <a:endParaRPr lang="en-US" sz="4800" b="1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However, </a:t>
            </a:r>
            <a:r>
              <a:rPr lang="en-US" dirty="0"/>
              <a:t>these sins were </a:t>
            </a:r>
            <a:r>
              <a:rPr lang="en-US" dirty="0" smtClean="0"/>
              <a:t>no </a:t>
            </a:r>
            <a:r>
              <a:rPr lang="en-US" dirty="0"/>
              <a:t>longer held against </a:t>
            </a:r>
            <a:r>
              <a:rPr lang="en-US" dirty="0" smtClean="0"/>
              <a:t>him - </a:t>
            </a:r>
            <a:r>
              <a:rPr lang="en-US" dirty="0" smtClean="0">
                <a:solidFill>
                  <a:srgbClr val="002060"/>
                </a:solidFill>
              </a:rPr>
              <a:t>Heb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smtClean="0">
                <a:solidFill>
                  <a:srgbClr val="002060"/>
                </a:solidFill>
              </a:rPr>
              <a:t>8:12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dirty="0"/>
              <a:t>Instead of hanging on to these haunting memories, </a:t>
            </a:r>
            <a:r>
              <a:rPr lang="en-US" dirty="0" smtClean="0"/>
              <a:t>he </a:t>
            </a:r>
            <a:r>
              <a:rPr lang="en-US" dirty="0"/>
              <a:t>left them </a:t>
            </a:r>
            <a:r>
              <a:rPr lang="en-US" dirty="0" smtClean="0"/>
              <a:t>behind - </a:t>
            </a:r>
            <a:r>
              <a:rPr lang="en-US" dirty="0" smtClean="0">
                <a:solidFill>
                  <a:srgbClr val="002060"/>
                </a:solidFill>
              </a:rPr>
              <a:t>Phil</a:t>
            </a:r>
            <a:r>
              <a:rPr lang="en-US" dirty="0">
                <a:solidFill>
                  <a:srgbClr val="002060"/>
                </a:solidFill>
              </a:rPr>
              <a:t>. </a:t>
            </a:r>
            <a:r>
              <a:rPr lang="en-US" dirty="0" smtClean="0">
                <a:solidFill>
                  <a:srgbClr val="002060"/>
                </a:solidFill>
              </a:rPr>
              <a:t>3:13-14</a:t>
            </a:r>
            <a:endParaRPr lang="en-US" dirty="0">
              <a:solidFill>
                <a:srgbClr val="002060"/>
              </a:solidFill>
            </a:endParaRPr>
          </a:p>
          <a:p>
            <a:pPr lvl="0"/>
            <a:r>
              <a:rPr lang="en-US" dirty="0" smtClean="0"/>
              <a:t>He was </a:t>
            </a:r>
            <a:r>
              <a:rPr lang="en-US" dirty="0"/>
              <a:t>a </a:t>
            </a:r>
            <a:r>
              <a:rPr lang="en-US" i="1" dirty="0"/>
              <a:t>new creation</a:t>
            </a:r>
            <a:r>
              <a:rPr lang="en-US" dirty="0"/>
              <a:t>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2 </a:t>
            </a:r>
            <a:r>
              <a:rPr lang="en-US" dirty="0">
                <a:solidFill>
                  <a:srgbClr val="002060"/>
                </a:solidFill>
              </a:rPr>
              <a:t>Cor. </a:t>
            </a:r>
            <a:r>
              <a:rPr lang="en-US" dirty="0" smtClean="0">
                <a:solidFill>
                  <a:srgbClr val="002060"/>
                </a:solidFill>
              </a:rPr>
              <a:t>5:17</a:t>
            </a:r>
          </a:p>
          <a:p>
            <a:pPr lvl="1"/>
            <a:r>
              <a:rPr lang="en-US" dirty="0" smtClean="0"/>
              <a:t>Spiritually </a:t>
            </a:r>
            <a:r>
              <a:rPr lang="en-US" dirty="0"/>
              <a:t>speaking, Paul got to “start over.” </a:t>
            </a:r>
          </a:p>
        </p:txBody>
      </p:sp>
    </p:spTree>
    <p:extLst>
      <p:ext uri="{BB962C8B-B14F-4D97-AF65-F5344CB8AC3E}">
        <p14:creationId xmlns:p14="http://schemas.microsoft.com/office/powerpoint/2010/main" val="1112920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cbhubaneswar.org/wp-content/uploads/2015/01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9" b="26385"/>
          <a:stretch/>
        </p:blipFill>
        <p:spPr bwMode="auto">
          <a:xfrm>
            <a:off x="0" y="5638800"/>
            <a:ext cx="914399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R CENA" panose="02000000000000000000" pitchFamily="2" charset="0"/>
              </a:rPr>
              <a:t>3. Free From Uncertainty</a:t>
            </a:r>
            <a:endParaRPr lang="en-US" sz="4800" b="1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God’s word gives us… </a:t>
            </a:r>
          </a:p>
          <a:p>
            <a:r>
              <a:rPr lang="en-US" b="1" dirty="0" smtClean="0"/>
              <a:t>Light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Ps. 119:105</a:t>
            </a:r>
          </a:p>
          <a:p>
            <a:r>
              <a:rPr lang="en-US" b="1" dirty="0"/>
              <a:t>A</a:t>
            </a:r>
            <a:r>
              <a:rPr lang="en-US" b="1" dirty="0" smtClean="0"/>
              <a:t> goal to press toward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Phil. 3:14</a:t>
            </a:r>
          </a:p>
          <a:p>
            <a:r>
              <a:rPr lang="en-US" b="1" dirty="0" smtClean="0"/>
              <a:t>A pattern to follow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Phil. 3:17</a:t>
            </a:r>
          </a:p>
          <a:p>
            <a:r>
              <a:rPr lang="en-US" b="1" dirty="0"/>
              <a:t>O</a:t>
            </a:r>
            <a:r>
              <a:rPr lang="en-US" b="1" dirty="0" smtClean="0"/>
              <a:t>ur life meaning and purpose </a:t>
            </a:r>
            <a:r>
              <a:rPr lang="en-US" dirty="0" smtClean="0"/>
              <a:t>- </a:t>
            </a:r>
            <a:r>
              <a:rPr lang="en-US" dirty="0" smtClean="0">
                <a:solidFill>
                  <a:srgbClr val="002060"/>
                </a:solidFill>
              </a:rPr>
              <a:t>1 Cor. 6:20; Matt. 5:16; John 15:8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cbhubaneswar.org/wp-content/uploads/2015/01/event-breaking-the-chain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69" b="26385"/>
          <a:stretch/>
        </p:blipFill>
        <p:spPr bwMode="auto">
          <a:xfrm>
            <a:off x="0" y="5638800"/>
            <a:ext cx="914399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latin typeface="AR CENA" panose="02000000000000000000" pitchFamily="2" charset="0"/>
              </a:rPr>
              <a:t>Do You Need To Become Free Like Paul?</a:t>
            </a:r>
            <a:endParaRPr lang="en-US" sz="4800" b="1" dirty="0">
              <a:latin typeface="AR CENA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276600"/>
          </a:xfrm>
        </p:spPr>
        <p:txBody>
          <a:bodyPr/>
          <a:lstStyle/>
          <a:p>
            <a:r>
              <a:rPr lang="en-US" b="1" dirty="0" smtClean="0"/>
              <a:t>Believe in Jesus </a:t>
            </a:r>
            <a:r>
              <a:rPr lang="en-US" dirty="0" smtClean="0"/>
              <a:t>- </a:t>
            </a:r>
            <a:r>
              <a:rPr lang="en-US" sz="2800" b="1" dirty="0" smtClean="0">
                <a:solidFill>
                  <a:srgbClr val="002060"/>
                </a:solidFill>
              </a:rPr>
              <a:t>John 8:24</a:t>
            </a:r>
          </a:p>
          <a:p>
            <a:r>
              <a:rPr lang="en-US" b="1" dirty="0" smtClean="0"/>
              <a:t>Repent of your sins </a:t>
            </a:r>
            <a:r>
              <a:rPr lang="en-US" dirty="0" smtClean="0"/>
              <a:t>- </a:t>
            </a:r>
            <a:r>
              <a:rPr lang="en-US" sz="2800" b="1" dirty="0" smtClean="0">
                <a:solidFill>
                  <a:srgbClr val="002060"/>
                </a:solidFill>
              </a:rPr>
              <a:t>Luke 13:3</a:t>
            </a:r>
          </a:p>
          <a:p>
            <a:r>
              <a:rPr lang="en-US" b="1" dirty="0" smtClean="0"/>
              <a:t>Confess your faith </a:t>
            </a:r>
            <a:r>
              <a:rPr lang="en-US" dirty="0" smtClean="0"/>
              <a:t>- </a:t>
            </a:r>
            <a:r>
              <a:rPr lang="en-US" sz="2800" b="1" dirty="0" smtClean="0">
                <a:solidFill>
                  <a:srgbClr val="002060"/>
                </a:solidFill>
              </a:rPr>
              <a:t>Romans 10:9-10</a:t>
            </a:r>
          </a:p>
          <a:p>
            <a:r>
              <a:rPr lang="en-US" b="1" dirty="0" smtClean="0"/>
              <a:t>Be baptized </a:t>
            </a:r>
            <a:r>
              <a:rPr lang="en-US" dirty="0" smtClean="0"/>
              <a:t>- </a:t>
            </a:r>
            <a:r>
              <a:rPr lang="en-US" sz="2800" b="1" dirty="0" smtClean="0">
                <a:solidFill>
                  <a:srgbClr val="002060"/>
                </a:solidFill>
              </a:rPr>
              <a:t>Mark 16:16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55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554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233</Words>
  <Application>Microsoft Office PowerPoint</Application>
  <PresentationFormat>On-screen Show (4:3)</PresentationFormat>
  <Paragraphs>23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“Become As I Am”  Acts 26:24-29</vt:lpstr>
      <vt:lpstr>1. Free From the Bondage of Sin</vt:lpstr>
      <vt:lpstr>2. Free From the Guilt of His Past</vt:lpstr>
      <vt:lpstr>2. Free From the Guilt of His Past</vt:lpstr>
      <vt:lpstr>3. Free From Uncertainty</vt:lpstr>
      <vt:lpstr>Do You Need To Become Free Like Paul?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Heath</cp:lastModifiedBy>
  <cp:revision>8</cp:revision>
  <dcterms:created xsi:type="dcterms:W3CDTF">2015-10-02T08:46:41Z</dcterms:created>
  <dcterms:modified xsi:type="dcterms:W3CDTF">2015-10-03T11:33:13Z</dcterms:modified>
</cp:coreProperties>
</file>