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9" r:id="rId4"/>
    <p:sldId id="260" r:id="rId5"/>
    <p:sldId id="262" r:id="rId6"/>
    <p:sldId id="263" r:id="rId7"/>
    <p:sldId id="264" r:id="rId8"/>
    <p:sldId id="265" r:id="rId9"/>
    <p:sldId id="266" r:id="rId10"/>
    <p:sldId id="257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55C60-1884-4A52-8636-707596B14928}" type="datetimeFigureOut">
              <a:rPr lang="en-US" smtClean="0"/>
              <a:t>9/23/2015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B1F01-3BDA-4EDE-90CE-0DD0D1C2F9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269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55C60-1884-4A52-8636-707596B14928}" type="datetimeFigureOut">
              <a:rPr lang="en-US" smtClean="0"/>
              <a:t>9/23/2015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B1F01-3BDA-4EDE-90CE-0DD0D1C2F9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978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55C60-1884-4A52-8636-707596B14928}" type="datetimeFigureOut">
              <a:rPr lang="en-US" smtClean="0"/>
              <a:t>9/23/2015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B1F01-3BDA-4EDE-90CE-0DD0D1C2F9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737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55C60-1884-4A52-8636-707596B14928}" type="datetimeFigureOut">
              <a:rPr lang="en-US" smtClean="0"/>
              <a:t>9/23/2015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B1F01-3BDA-4EDE-90CE-0DD0D1C2F9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059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55C60-1884-4A52-8636-707596B14928}" type="datetimeFigureOut">
              <a:rPr lang="en-US" smtClean="0"/>
              <a:t>9/23/2015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B1F01-3BDA-4EDE-90CE-0DD0D1C2F9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537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55C60-1884-4A52-8636-707596B14928}" type="datetimeFigureOut">
              <a:rPr lang="en-US" smtClean="0"/>
              <a:t>9/23/2015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B1F01-3BDA-4EDE-90CE-0DD0D1C2F9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872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55C60-1884-4A52-8636-707596B14928}" type="datetimeFigureOut">
              <a:rPr lang="en-US" smtClean="0"/>
              <a:t>9/23/2015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B1F01-3BDA-4EDE-90CE-0DD0D1C2F9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146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55C60-1884-4A52-8636-707596B14928}" type="datetimeFigureOut">
              <a:rPr lang="en-US" smtClean="0"/>
              <a:t>9/23/2015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B1F01-3BDA-4EDE-90CE-0DD0D1C2F9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035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55C60-1884-4A52-8636-707596B14928}" type="datetimeFigureOut">
              <a:rPr lang="en-US" smtClean="0"/>
              <a:t>9/23/2015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B1F01-3BDA-4EDE-90CE-0DD0D1C2F9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07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55C60-1884-4A52-8636-707596B14928}" type="datetimeFigureOut">
              <a:rPr lang="en-US" smtClean="0"/>
              <a:t>9/23/2015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B1F01-3BDA-4EDE-90CE-0DD0D1C2F9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614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55C60-1884-4A52-8636-707596B14928}" type="datetimeFigureOut">
              <a:rPr lang="en-US" smtClean="0"/>
              <a:t>9/23/2015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B1F01-3BDA-4EDE-90CE-0DD0D1C2F9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040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055C60-1884-4A52-8636-707596B14928}" type="datetimeFigureOut">
              <a:rPr lang="en-US" smtClean="0"/>
              <a:t>9/23/2015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0B1F01-3BDA-4EDE-90CE-0DD0D1C2F9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262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2078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23720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14400"/>
            <a:ext cx="7772400" cy="1470025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The Conversion of Saul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29200" y="2971800"/>
            <a:ext cx="3124200" cy="17526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</a:rPr>
              <a:t>Acts 22:1-16</a:t>
            </a:r>
            <a:endParaRPr lang="en-US" sz="3600" b="1" dirty="0">
              <a:solidFill>
                <a:schemeClr val="bg1"/>
              </a:solidFill>
            </a:endParaRPr>
          </a:p>
        </p:txBody>
      </p:sp>
      <p:pic>
        <p:nvPicPr>
          <p:cNvPr id="1026" name="Picture 2" descr="http://2.bp.blogspot.com/-Gg9ox4-35VI/UPx-Mv3sf3I/AAAAAAAAAPI/eHVXDitdQmc/s400/conversion+sa+pablo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3810000"/>
            <a:ext cx="3810000" cy="2466975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1999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1. People Can Change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Saul was the chief of sinners</a:t>
            </a:r>
          </a:p>
          <a:p>
            <a:pPr lvl="1"/>
            <a:r>
              <a:rPr lang="en-US" b="1" dirty="0" smtClean="0">
                <a:solidFill>
                  <a:srgbClr val="002060"/>
                </a:solidFill>
              </a:rPr>
              <a:t>Acts 26:9-11; Gal. 1:13</a:t>
            </a:r>
          </a:p>
          <a:p>
            <a:pPr lvl="1"/>
            <a:r>
              <a:rPr lang="en-US" b="1" dirty="0" smtClean="0">
                <a:solidFill>
                  <a:srgbClr val="002060"/>
                </a:solidFill>
              </a:rPr>
              <a:t>1 Tim. 1:12-16</a:t>
            </a:r>
          </a:p>
          <a:p>
            <a:r>
              <a:rPr lang="en-US" b="1" dirty="0" smtClean="0"/>
              <a:t>Saul was entrenched in religious error</a:t>
            </a:r>
          </a:p>
          <a:p>
            <a:pPr lvl="1"/>
            <a:r>
              <a:rPr lang="en-US" b="1" dirty="0" smtClean="0">
                <a:solidFill>
                  <a:srgbClr val="002060"/>
                </a:solidFill>
              </a:rPr>
              <a:t>Gal. 1:14; Phil. 3:5-7</a:t>
            </a:r>
            <a:endParaRPr lang="en-US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9859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</p:spPr>
        <p:txBody>
          <a:bodyPr>
            <a:noAutofit/>
          </a:bodyPr>
          <a:lstStyle/>
          <a:p>
            <a:r>
              <a:rPr lang="en-US" sz="3400" b="1" dirty="0" smtClean="0">
                <a:solidFill>
                  <a:schemeClr val="bg1"/>
                </a:solidFill>
              </a:rPr>
              <a:t>2. Sincerity Alone Is Not Enough To Save Us</a:t>
            </a:r>
            <a:endParaRPr lang="en-US" sz="34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449763"/>
          </a:xfrm>
        </p:spPr>
        <p:txBody>
          <a:bodyPr/>
          <a:lstStyle/>
          <a:p>
            <a:r>
              <a:rPr lang="en-US" b="1" dirty="0" smtClean="0"/>
              <a:t>The world says, “It doesn’t matter what one believes or thinks, as long as he is sincere.”</a:t>
            </a:r>
          </a:p>
          <a:p>
            <a:endParaRPr lang="en-US" sz="800" b="1" dirty="0" smtClean="0"/>
          </a:p>
          <a:p>
            <a:r>
              <a:rPr lang="en-US" b="1" dirty="0" smtClean="0"/>
              <a:t>Saul was sincere when he persecuted the church: </a:t>
            </a:r>
            <a:r>
              <a:rPr lang="en-US" b="1" dirty="0" smtClean="0">
                <a:solidFill>
                  <a:srgbClr val="002060"/>
                </a:solidFill>
              </a:rPr>
              <a:t>Acts 23:1, 26:9</a:t>
            </a:r>
            <a:endParaRPr lang="en-US" b="1" dirty="0" smtClean="0"/>
          </a:p>
          <a:p>
            <a:endParaRPr lang="en-US" sz="800" b="1" dirty="0" smtClean="0"/>
          </a:p>
          <a:p>
            <a:r>
              <a:rPr lang="en-US" b="1" dirty="0" smtClean="0"/>
              <a:t>It </a:t>
            </a:r>
            <a:r>
              <a:rPr lang="en-US" b="1" u="sng" dirty="0" smtClean="0"/>
              <a:t>does</a:t>
            </a:r>
            <a:r>
              <a:rPr lang="en-US" b="1" dirty="0" smtClean="0"/>
              <a:t> matter what one thinks and believes… and does: </a:t>
            </a:r>
            <a:r>
              <a:rPr lang="en-US" b="1" dirty="0" smtClean="0">
                <a:solidFill>
                  <a:srgbClr val="002060"/>
                </a:solidFill>
              </a:rPr>
              <a:t>Matt. 7:21-23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8729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3. </a:t>
            </a:r>
            <a:r>
              <a:rPr lang="en-US" b="1" dirty="0" smtClean="0">
                <a:solidFill>
                  <a:schemeClr val="bg1"/>
                </a:solidFill>
              </a:rPr>
              <a:t>The Sinner’s Prayer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Saul was praying: </a:t>
            </a:r>
            <a:r>
              <a:rPr lang="en-US" b="1" dirty="0" smtClean="0">
                <a:solidFill>
                  <a:srgbClr val="002060"/>
                </a:solidFill>
              </a:rPr>
              <a:t>Acts 9:10-11</a:t>
            </a:r>
            <a:endParaRPr lang="en-US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7035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3. </a:t>
            </a:r>
            <a:r>
              <a:rPr lang="en-US" b="1" dirty="0" smtClean="0">
                <a:solidFill>
                  <a:schemeClr val="bg1"/>
                </a:solidFill>
              </a:rPr>
              <a:t>The Sinner’s Prayer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Saul was praying: </a:t>
            </a:r>
            <a:r>
              <a:rPr lang="en-US" b="1" dirty="0" smtClean="0">
                <a:solidFill>
                  <a:srgbClr val="002060"/>
                </a:solidFill>
              </a:rPr>
              <a:t>Acts 9:10-11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1905000" y="2743200"/>
            <a:ext cx="6781800" cy="35052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438400" y="3139857"/>
            <a:ext cx="5715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“Lord Jesus, I believe you are the Son of God and that you died on the cross for my sins. I invite you to come into my heart and to be my Lord and Savior. From this moment on I commit my life to you. Amen”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8244031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3. </a:t>
            </a:r>
            <a:r>
              <a:rPr lang="en-US" b="1" dirty="0" smtClean="0">
                <a:solidFill>
                  <a:schemeClr val="bg1"/>
                </a:solidFill>
              </a:rPr>
              <a:t>The Sinner’s Prayer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No alien sinner was ever told to “pray through” for his salvation.</a:t>
            </a:r>
          </a:p>
          <a:p>
            <a:r>
              <a:rPr lang="en-US" b="1" dirty="0" smtClean="0"/>
              <a:t>Cornelius prayed, and God heard it, but he was not saved: </a:t>
            </a:r>
            <a:r>
              <a:rPr lang="en-US" b="1" dirty="0" smtClean="0">
                <a:solidFill>
                  <a:srgbClr val="002060"/>
                </a:solidFill>
              </a:rPr>
              <a:t>Acts 10:4-6</a:t>
            </a:r>
          </a:p>
          <a:p>
            <a:r>
              <a:rPr lang="en-US" b="1" dirty="0" smtClean="0"/>
              <a:t>Prayer for the forgiveness of sins is a privilege given to the child of God, but it is not something we must do in order to be saved.</a:t>
            </a:r>
            <a:endParaRPr lang="en-US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5938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54162"/>
          </a:xfrm>
          <a:solidFill>
            <a:srgbClr val="002060"/>
          </a:solidFill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4. </a:t>
            </a:r>
            <a:r>
              <a:rPr lang="en-US" b="1" dirty="0" smtClean="0">
                <a:solidFill>
                  <a:schemeClr val="bg1"/>
                </a:solidFill>
              </a:rPr>
              <a:t>Was Saul Saved On                      the Road To Damascus?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4038600"/>
          </a:xfrm>
        </p:spPr>
        <p:txBody>
          <a:bodyPr/>
          <a:lstStyle/>
          <a:p>
            <a:r>
              <a:rPr lang="en-US" b="1" dirty="0" smtClean="0"/>
              <a:t>There was no rejoicing: </a:t>
            </a:r>
            <a:r>
              <a:rPr lang="en-US" b="1" dirty="0" smtClean="0">
                <a:solidFill>
                  <a:srgbClr val="002060"/>
                </a:solidFill>
              </a:rPr>
              <a:t>Acts 9:9</a:t>
            </a:r>
          </a:p>
          <a:p>
            <a:r>
              <a:rPr lang="en-US" b="1" dirty="0" smtClean="0"/>
              <a:t>There was no peace: </a:t>
            </a:r>
            <a:r>
              <a:rPr lang="en-US" b="1" dirty="0" smtClean="0">
                <a:solidFill>
                  <a:srgbClr val="002060"/>
                </a:solidFill>
              </a:rPr>
              <a:t>Rom. 5:1</a:t>
            </a:r>
          </a:p>
          <a:p>
            <a:r>
              <a:rPr lang="en-US" b="1" dirty="0" smtClean="0"/>
              <a:t>He was still in his sins: </a:t>
            </a:r>
            <a:r>
              <a:rPr lang="en-US" b="1" dirty="0" smtClean="0">
                <a:solidFill>
                  <a:srgbClr val="002060"/>
                </a:solidFill>
              </a:rPr>
              <a:t>Acts 22:16</a:t>
            </a:r>
          </a:p>
          <a:p>
            <a:r>
              <a:rPr lang="en-US" b="1" dirty="0" smtClean="0"/>
              <a:t>He was saved without calling on the name of the Lord: </a:t>
            </a:r>
            <a:r>
              <a:rPr lang="en-US" b="1" dirty="0" smtClean="0">
                <a:solidFill>
                  <a:srgbClr val="002060"/>
                </a:solidFill>
              </a:rPr>
              <a:t>Acts 2:21, Rom. 10:13</a:t>
            </a:r>
          </a:p>
          <a:p>
            <a:r>
              <a:rPr lang="en-US" b="1" dirty="0" smtClean="0"/>
              <a:t>He was sent into Damascus to be told what he must do: </a:t>
            </a:r>
            <a:r>
              <a:rPr lang="en-US" b="1" dirty="0" smtClean="0">
                <a:solidFill>
                  <a:srgbClr val="002060"/>
                </a:solidFill>
              </a:rPr>
              <a:t>Acts 9:6</a:t>
            </a:r>
            <a:endParaRPr lang="en-US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4767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Lessons From Saul’s Conversion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People can change.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Sincerity alone will not save anyone.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No </a:t>
            </a:r>
            <a:r>
              <a:rPr lang="en-US" dirty="0" smtClean="0">
                <a:solidFill>
                  <a:schemeClr val="bg1"/>
                </a:solidFill>
              </a:rPr>
              <a:t>man is saved with the “Sinner’s Prayer.”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Saul was not saved on the road to Damascus</a:t>
            </a:r>
            <a:r>
              <a:rPr lang="en-US" dirty="0" smtClean="0">
                <a:solidFill>
                  <a:schemeClr val="bg1"/>
                </a:solidFill>
              </a:rPr>
              <a:t>. He was saved when he called on the name of the Lord (was baptized). 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6230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358</Words>
  <Application>Microsoft Office PowerPoint</Application>
  <PresentationFormat>On-screen Show (4:3)</PresentationFormat>
  <Paragraphs>34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The Conversion of Saul</vt:lpstr>
      <vt:lpstr>1. People Can Change</vt:lpstr>
      <vt:lpstr>2. Sincerity Alone Is Not Enough To Save Us</vt:lpstr>
      <vt:lpstr>3. The Sinner’s Prayer</vt:lpstr>
      <vt:lpstr>3. The Sinner’s Prayer</vt:lpstr>
      <vt:lpstr>3. The Sinner’s Prayer</vt:lpstr>
      <vt:lpstr>4. Was Saul Saved On                      the Road To Damascus?</vt:lpstr>
      <vt:lpstr>Lessons From Saul’s Conversion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</dc:creator>
  <cp:lastModifiedBy>Heath</cp:lastModifiedBy>
  <cp:revision>8</cp:revision>
  <dcterms:created xsi:type="dcterms:W3CDTF">2015-09-17T19:25:02Z</dcterms:created>
  <dcterms:modified xsi:type="dcterms:W3CDTF">2015-09-23T15:04:12Z</dcterms:modified>
</cp:coreProperties>
</file>