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3"/>
  </p:notesMasterIdLst>
  <p:sldIdLst>
    <p:sldId id="256" r:id="rId2"/>
    <p:sldId id="257" r:id="rId3"/>
    <p:sldId id="276" r:id="rId4"/>
    <p:sldId id="275" r:id="rId5"/>
    <p:sldId id="258" r:id="rId6"/>
    <p:sldId id="277" r:id="rId7"/>
    <p:sldId id="278" r:id="rId8"/>
    <p:sldId id="259" r:id="rId9"/>
    <p:sldId id="279" r:id="rId10"/>
    <p:sldId id="260" r:id="rId11"/>
    <p:sldId id="280" r:id="rId12"/>
    <p:sldId id="262" r:id="rId13"/>
    <p:sldId id="281" r:id="rId14"/>
    <p:sldId id="282" r:id="rId15"/>
    <p:sldId id="265" r:id="rId16"/>
    <p:sldId id="283" r:id="rId17"/>
    <p:sldId id="266" r:id="rId18"/>
    <p:sldId id="284" r:id="rId19"/>
    <p:sldId id="261" r:id="rId20"/>
    <p:sldId id="285" r:id="rId21"/>
    <p:sldId id="286" r:id="rId22"/>
    <p:sldId id="264" r:id="rId23"/>
    <p:sldId id="288" r:id="rId24"/>
    <p:sldId id="287" r:id="rId25"/>
    <p:sldId id="269" r:id="rId26"/>
    <p:sldId id="289" r:id="rId27"/>
    <p:sldId id="263" r:id="rId28"/>
    <p:sldId id="291" r:id="rId29"/>
    <p:sldId id="268" r:id="rId30"/>
    <p:sldId id="293" r:id="rId31"/>
    <p:sldId id="267" r:id="rId32"/>
    <p:sldId id="294" r:id="rId33"/>
    <p:sldId id="272" r:id="rId34"/>
    <p:sldId id="295" r:id="rId35"/>
    <p:sldId id="296" r:id="rId36"/>
    <p:sldId id="273" r:id="rId37"/>
    <p:sldId id="297" r:id="rId38"/>
    <p:sldId id="298" r:id="rId39"/>
    <p:sldId id="274" r:id="rId40"/>
    <p:sldId id="300" r:id="rId41"/>
    <p:sldId id="299" r:id="rId4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3" d="100"/>
          <a:sy n="53" d="100"/>
        </p:scale>
        <p:origin x="-998"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0C2616F-7B42-44CF-8048-F2581D62E699}" type="datetimeFigureOut">
              <a:rPr lang="en-US" smtClean="0"/>
              <a:t>9/19/2015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39B3FA9-78C5-4D62-A6E0-1457A403CA1E}" type="slidenum">
              <a:rPr lang="en-US" smtClean="0"/>
              <a:t>‹#›</a:t>
            </a:fld>
            <a:endParaRPr lang="en-US"/>
          </a:p>
        </p:txBody>
      </p:sp>
    </p:spTree>
    <p:extLst>
      <p:ext uri="{BB962C8B-B14F-4D97-AF65-F5344CB8AC3E}">
        <p14:creationId xmlns:p14="http://schemas.microsoft.com/office/powerpoint/2010/main" val="29041028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2" cstate="print"/>
          <a:srcRect t="33333"/>
          <a:stretch>
            <a:fillRect/>
          </a:stretch>
        </p:blipFill>
        <p:spPr>
          <a:xfrm>
            <a:off x="0" y="0"/>
            <a:ext cx="9144000" cy="4572000"/>
          </a:xfrm>
          <a:prstGeom prst="rect">
            <a:avLst/>
          </a:prstGeom>
        </p:spPr>
      </p:pic>
      <p:sp>
        <p:nvSpPr>
          <p:cNvPr id="4" name="Date Placeholder 3"/>
          <p:cNvSpPr>
            <a:spLocks noGrp="1"/>
          </p:cNvSpPr>
          <p:nvPr>
            <p:ph type="dt" sz="half" idx="10"/>
          </p:nvPr>
        </p:nvSpPr>
        <p:spPr/>
        <p:txBody>
          <a:bodyPr/>
          <a:lstStyle/>
          <a:p>
            <a:fld id="{385401C1-31CB-40E2-BCB0-8372D0A95B2C}" type="datetime1">
              <a:rPr lang="en-US" smtClean="0"/>
              <a:t>9/19/2015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FEC74B-5FD3-4703-A7CB-E74E68E9A324}" type="slidenum">
              <a:rPr lang="en-US" smtClean="0"/>
              <a:t>‹#›</a:t>
            </a:fld>
            <a:endParaRPr lang="en-US"/>
          </a:p>
        </p:txBody>
      </p:sp>
      <p:sp>
        <p:nvSpPr>
          <p:cNvPr id="3" name="Subtitle 2"/>
          <p:cNvSpPr>
            <a:spLocks noGrp="1"/>
          </p:cNvSpPr>
          <p:nvPr>
            <p:ph type="subTitle" idx="1"/>
          </p:nvPr>
        </p:nvSpPr>
        <p:spPr>
          <a:xfrm>
            <a:off x="1219200" y="3886200"/>
            <a:ext cx="6400800" cy="1752600"/>
          </a:xfrm>
        </p:spPr>
        <p:txBody>
          <a:bodyPr>
            <a:normAutofit/>
          </a:bodyPr>
          <a:lstStyle>
            <a:lvl1pPr marL="0" indent="0" algn="ctr">
              <a:buNone/>
              <a:defRPr sz="170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685800" y="2007888"/>
            <a:ext cx="7772400" cy="1470025"/>
          </a:xfrm>
        </p:spPr>
        <p:txBody>
          <a:bodyPr/>
          <a:lstStyle>
            <a:lvl1pPr algn="ctr">
              <a:defRPr sz="3200"/>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0EE164D-D543-4B5A-B839-B67DB3FB363C}" type="datetime1">
              <a:rPr lang="en-US" smtClean="0"/>
              <a:t>9/19/2015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FEC74B-5FD3-4703-A7CB-E74E68E9A324}"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5948D64-D92C-4040-A35E-7777AA15BFF7}" type="datetime1">
              <a:rPr lang="en-US" smtClean="0"/>
              <a:t>9/19/2015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FEC74B-5FD3-4703-A7CB-E74E68E9A324}"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4" name="Date Placeholder 3"/>
          <p:cNvSpPr>
            <a:spLocks noGrp="1"/>
          </p:cNvSpPr>
          <p:nvPr>
            <p:ph type="dt" sz="half" idx="10"/>
          </p:nvPr>
        </p:nvSpPr>
        <p:spPr/>
        <p:txBody>
          <a:bodyPr/>
          <a:lstStyle/>
          <a:p>
            <a:fld id="{E4819612-B8FB-4786-AFFB-6D9624E1EDE1}" type="datetime1">
              <a:rPr lang="en-US" smtClean="0"/>
              <a:t>9/19/2015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FEC74B-5FD3-4703-A7CB-E74E68E9A324}" type="slidenum">
              <a:rPr lang="en-US" smtClean="0"/>
              <a:t>‹#›</a:t>
            </a:fld>
            <a:endParaRPr lang="en-US"/>
          </a:p>
        </p:txBody>
      </p:sp>
      <p:sp>
        <p:nvSpPr>
          <p:cNvPr id="8" name="Content Placeholder 7"/>
          <p:cNvSpPr>
            <a:spLocks noGrp="1"/>
          </p:cNvSpPr>
          <p:nvPr>
            <p:ph sz="quarter" idx="13"/>
          </p:nvPr>
        </p:nvSpPr>
        <p:spPr>
          <a:xfrm>
            <a:off x="609600" y="1600200"/>
            <a:ext cx="79248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600" y="4962525"/>
            <a:ext cx="7885113" cy="1362075"/>
          </a:xfrm>
        </p:spPr>
        <p:txBody>
          <a:bodyPr anchor="t"/>
          <a:lstStyle>
            <a:lvl1pPr algn="l">
              <a:defRPr sz="3200" b="0" i="0" cap="all" baseline="0"/>
            </a:lvl1pPr>
          </a:lstStyle>
          <a:p>
            <a:r>
              <a:rPr lang="en-US" smtClean="0"/>
              <a:t>Click to edit Master title style</a:t>
            </a:r>
            <a:endParaRPr lang="en-US" dirty="0"/>
          </a:p>
        </p:txBody>
      </p:sp>
      <p:sp>
        <p:nvSpPr>
          <p:cNvPr id="3" name="Text Placeholder 2"/>
          <p:cNvSpPr>
            <a:spLocks noGrp="1"/>
          </p:cNvSpPr>
          <p:nvPr>
            <p:ph type="body" idx="1"/>
          </p:nvPr>
        </p:nvSpPr>
        <p:spPr>
          <a:xfrm>
            <a:off x="609600" y="3462338"/>
            <a:ext cx="7885113" cy="1500187"/>
          </a:xfrm>
        </p:spPr>
        <p:txBody>
          <a:bodyPr anchor="b">
            <a:normAutofit/>
          </a:bodyPr>
          <a:lstStyle>
            <a:lvl1pPr marL="0" indent="0">
              <a:buNone/>
              <a:defRPr sz="1700"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3CE7DD2-0471-4154-9339-1D7497789CAA}" type="datetime1">
              <a:rPr lang="en-US" smtClean="0"/>
              <a:t>9/19/2015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FEC74B-5FD3-4703-A7CB-E74E68E9A324}"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609600" y="1600200"/>
            <a:ext cx="3733800" cy="4114800"/>
          </a:xfrm>
        </p:spPr>
        <p:txBody>
          <a:bodyPr/>
          <a:lstStyle>
            <a:lvl5pPr>
              <a:defRPr/>
            </a:lvl5pPr>
            <a:lvl6pPr>
              <a:buClr>
                <a:schemeClr val="tx2"/>
              </a:buClr>
              <a:buFont typeface="Arial" pitchFamily="34" charset="0"/>
              <a:buChar char="•"/>
              <a:defRPr/>
            </a:lvl6pPr>
            <a:lvl7pPr>
              <a:buClr>
                <a:schemeClr val="tx2"/>
              </a:buClr>
              <a:buFont typeface="Arial" pitchFamily="34" charset="0"/>
              <a:buChar char="•"/>
              <a:defRPr/>
            </a:lvl7pPr>
            <a:lvl8pPr>
              <a:buClr>
                <a:schemeClr val="tx2"/>
              </a:buClr>
              <a:buFont typeface="Arial" pitchFamily="34" charset="0"/>
              <a:buChar char="•"/>
              <a:defRPr/>
            </a:lvl8pPr>
            <a:lvl9pPr>
              <a:buClr>
                <a:schemeClr val="tx2"/>
              </a:buCl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3" name="Content Placeholder 12"/>
          <p:cNvSpPr>
            <a:spLocks noGrp="1"/>
          </p:cNvSpPr>
          <p:nvPr>
            <p:ph sz="quarter" idx="14"/>
          </p:nvPr>
        </p:nvSpPr>
        <p:spPr>
          <a:xfrm>
            <a:off x="4800600" y="1600200"/>
            <a:ext cx="3733800" cy="41148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5" name="Date Placeholder 4"/>
          <p:cNvSpPr>
            <a:spLocks noGrp="1"/>
          </p:cNvSpPr>
          <p:nvPr>
            <p:ph type="dt" sz="half" idx="10"/>
          </p:nvPr>
        </p:nvSpPr>
        <p:spPr/>
        <p:txBody>
          <a:bodyPr/>
          <a:lstStyle/>
          <a:p>
            <a:fld id="{8A110CB7-7081-4741-AAF3-6713845C9974}" type="datetime1">
              <a:rPr lang="en-US" smtClean="0"/>
              <a:t>9/19/2015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FEC74B-5FD3-4703-A7CB-E74E68E9A324}"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3" name="Content Placeholder 12"/>
          <p:cNvSpPr>
            <a:spLocks noGrp="1"/>
          </p:cNvSpPr>
          <p:nvPr>
            <p:ph sz="quarter" idx="14"/>
          </p:nvPr>
        </p:nvSpPr>
        <p:spPr>
          <a:xfrm>
            <a:off x="4800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1" name="Content Placeholder 10"/>
          <p:cNvSpPr>
            <a:spLocks noGrp="1"/>
          </p:cNvSpPr>
          <p:nvPr>
            <p:ph sz="quarter" idx="13"/>
          </p:nvPr>
        </p:nvSpPr>
        <p:spPr>
          <a:xfrm>
            <a:off x="609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a:xfrm>
            <a:off x="609600" y="274638"/>
            <a:ext cx="7924800" cy="11430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800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592EB11C-023C-4EB9-8B74-C7E677E56886}" type="datetime1">
              <a:rPr lang="en-US" smtClean="0"/>
              <a:t>9/19/2015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AFEC74B-5FD3-4703-A7CB-E74E68E9A324}"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63AE3CE-D8D1-4339-A1B6-ED6AFDB26865}" type="datetime1">
              <a:rPr lang="en-US" smtClean="0"/>
              <a:t>9/19/2015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AFEC74B-5FD3-4703-A7CB-E74E68E9A324}"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9A1154-75F7-45A9-B10B-7B024D37C021}" type="datetime1">
              <a:rPr lang="en-US" smtClean="0"/>
              <a:t>9/19/2015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AFEC74B-5FD3-4703-A7CB-E74E68E9A324}"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Content Placeholder 8"/>
          <p:cNvSpPr>
            <a:spLocks noGrp="1"/>
          </p:cNvSpPr>
          <p:nvPr>
            <p:ph sz="quarter" idx="13"/>
          </p:nvPr>
        </p:nvSpPr>
        <p:spPr>
          <a:xfrm>
            <a:off x="3962400" y="1447800"/>
            <a:ext cx="46482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612648" y="1447800"/>
            <a:ext cx="2971800" cy="1097280"/>
          </a:xfrm>
        </p:spPr>
        <p:txBody>
          <a:bodyPr anchor="b"/>
          <a:lstStyle>
            <a:lvl1pPr algn="l">
              <a:defRPr sz="1800" b="0" i="0" cap="none" baseline="0">
                <a:solidFill>
                  <a:schemeClr val="tx2"/>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612648" y="2547891"/>
            <a:ext cx="2971800" cy="3167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06C3997-570B-422A-961F-A2D4493C1B2D}" type="datetime1">
              <a:rPr lang="en-US" smtClean="0"/>
              <a:t>9/19/2015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FEC74B-5FD3-4703-A7CB-E74E68E9A324}"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pic>
        <p:nvPicPr>
          <p:cNvPr id="11" name="Picture 10" descr="horizon.png"/>
          <p:cNvPicPr>
            <a:picLocks noChangeAspect="1"/>
          </p:cNvPicPr>
          <p:nvPr/>
        </p:nvPicPr>
        <p:blipFill>
          <a:blip r:embed="rId2" cstate="print"/>
          <a:stretch>
            <a:fillRect/>
          </a:stretch>
        </p:blipFill>
        <p:spPr>
          <a:xfrm>
            <a:off x="0" y="0"/>
            <a:ext cx="9144000" cy="6858000"/>
          </a:xfrm>
          <a:prstGeom prst="rect">
            <a:avLst/>
          </a:prstGeom>
        </p:spPr>
      </p:pic>
      <p:sp>
        <p:nvSpPr>
          <p:cNvPr id="2" name="Title 1"/>
          <p:cNvSpPr>
            <a:spLocks noGrp="1"/>
          </p:cNvSpPr>
          <p:nvPr>
            <p:ph type="title"/>
          </p:nvPr>
        </p:nvSpPr>
        <p:spPr>
          <a:xfrm>
            <a:off x="609600" y="1447800"/>
            <a:ext cx="2971800" cy="1097280"/>
          </a:xfrm>
        </p:spPr>
        <p:txBody>
          <a:bodyPr anchor="b"/>
          <a:lstStyle>
            <a:lvl1pPr algn="l">
              <a:defRPr sz="1800" b="0" i="0" cap="none" baseline="0">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4657344" y="1447800"/>
            <a:ext cx="3419856" cy="3474720"/>
          </a:xfrm>
          <a:custGeom>
            <a:avLst/>
            <a:gdLst>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74450 w 3419856"/>
              <a:gd name="connsiteY9" fmla="*/ 3429000 h 3429000"/>
              <a:gd name="connsiteX10" fmla="*/ 21806 w 3419856"/>
              <a:gd name="connsiteY10" fmla="*/ 3407194 h 3429000"/>
              <a:gd name="connsiteX11" fmla="*/ 0 w 3419856"/>
              <a:gd name="connsiteY11" fmla="*/ 3354550 h 3429000"/>
              <a:gd name="connsiteX12" fmla="*/ 0 w 3419856"/>
              <a:gd name="connsiteY12" fmla="*/ 74450 h 3429000"/>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21806 w 3419856"/>
              <a:gd name="connsiteY9" fmla="*/ 3407194 h 3429000"/>
              <a:gd name="connsiteX10" fmla="*/ 0 w 3419856"/>
              <a:gd name="connsiteY10" fmla="*/ 3354550 h 3429000"/>
              <a:gd name="connsiteX11" fmla="*/ 0 w 3419856"/>
              <a:gd name="connsiteY11" fmla="*/ 74450 h 3429000"/>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8026"/>
              <a:gd name="connsiteY0" fmla="*/ 74450 h 3910007"/>
              <a:gd name="connsiteX1" fmla="*/ 21806 w 3968026"/>
              <a:gd name="connsiteY1" fmla="*/ 21806 h 3910007"/>
              <a:gd name="connsiteX2" fmla="*/ 74450 w 3968026"/>
              <a:gd name="connsiteY2" fmla="*/ 0 h 3910007"/>
              <a:gd name="connsiteX3" fmla="*/ 3345406 w 3968026"/>
              <a:gd name="connsiteY3" fmla="*/ 0 h 3910007"/>
              <a:gd name="connsiteX4" fmla="*/ 3398050 w 3968026"/>
              <a:gd name="connsiteY4" fmla="*/ 21806 h 3910007"/>
              <a:gd name="connsiteX5" fmla="*/ 3419856 w 3968026"/>
              <a:gd name="connsiteY5" fmla="*/ 74450 h 3910007"/>
              <a:gd name="connsiteX6" fmla="*/ 3419856 w 3968026"/>
              <a:gd name="connsiteY6" fmla="*/ 3354550 h 3910007"/>
              <a:gd name="connsiteX7" fmla="*/ 3398050 w 3968026"/>
              <a:gd name="connsiteY7" fmla="*/ 3407194 h 3910007"/>
              <a:gd name="connsiteX8" fmla="*/ 0 w 3968026"/>
              <a:gd name="connsiteY8" fmla="*/ 3354550 h 3910007"/>
              <a:gd name="connsiteX9" fmla="*/ 0 w 3968026"/>
              <a:gd name="connsiteY9" fmla="*/ 74450 h 3910007"/>
              <a:gd name="connsiteX0" fmla="*/ 0 w 3419856"/>
              <a:gd name="connsiteY0" fmla="*/ 74450 h 3901233"/>
              <a:gd name="connsiteX1" fmla="*/ 21806 w 3419856"/>
              <a:gd name="connsiteY1" fmla="*/ 21806 h 3901233"/>
              <a:gd name="connsiteX2" fmla="*/ 74450 w 3419856"/>
              <a:gd name="connsiteY2" fmla="*/ 0 h 3901233"/>
              <a:gd name="connsiteX3" fmla="*/ 3345406 w 3419856"/>
              <a:gd name="connsiteY3" fmla="*/ 0 h 3901233"/>
              <a:gd name="connsiteX4" fmla="*/ 3398050 w 3419856"/>
              <a:gd name="connsiteY4" fmla="*/ 21806 h 3901233"/>
              <a:gd name="connsiteX5" fmla="*/ 3419856 w 3419856"/>
              <a:gd name="connsiteY5" fmla="*/ 74450 h 3901233"/>
              <a:gd name="connsiteX6" fmla="*/ 3419856 w 3419856"/>
              <a:gd name="connsiteY6" fmla="*/ 3354550 h 3901233"/>
              <a:gd name="connsiteX7" fmla="*/ 0 w 3419856"/>
              <a:gd name="connsiteY7" fmla="*/ 3354550 h 3901233"/>
              <a:gd name="connsiteX8" fmla="*/ 0 w 3419856"/>
              <a:gd name="connsiteY8" fmla="*/ 74450 h 3901233"/>
              <a:gd name="connsiteX0" fmla="*/ 0 w 3419856"/>
              <a:gd name="connsiteY0" fmla="*/ 74450 h 3354550"/>
              <a:gd name="connsiteX1" fmla="*/ 21806 w 3419856"/>
              <a:gd name="connsiteY1" fmla="*/ 21806 h 3354550"/>
              <a:gd name="connsiteX2" fmla="*/ 74450 w 3419856"/>
              <a:gd name="connsiteY2" fmla="*/ 0 h 3354550"/>
              <a:gd name="connsiteX3" fmla="*/ 3345406 w 3419856"/>
              <a:gd name="connsiteY3" fmla="*/ 0 h 3354550"/>
              <a:gd name="connsiteX4" fmla="*/ 3398050 w 3419856"/>
              <a:gd name="connsiteY4" fmla="*/ 21806 h 3354550"/>
              <a:gd name="connsiteX5" fmla="*/ 3419856 w 3419856"/>
              <a:gd name="connsiteY5" fmla="*/ 74450 h 3354550"/>
              <a:gd name="connsiteX6" fmla="*/ 3419856 w 3419856"/>
              <a:gd name="connsiteY6" fmla="*/ 3354550 h 3354550"/>
              <a:gd name="connsiteX7" fmla="*/ 0 w 3419856"/>
              <a:gd name="connsiteY7" fmla="*/ 3354550 h 3354550"/>
              <a:gd name="connsiteX8" fmla="*/ 0 w 3419856"/>
              <a:gd name="connsiteY8" fmla="*/ 74450 h 335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19856" h="3354550">
                <a:moveTo>
                  <a:pt x="0" y="74450"/>
                </a:moveTo>
                <a:cubicBezTo>
                  <a:pt x="0" y="54705"/>
                  <a:pt x="7844" y="35768"/>
                  <a:pt x="21806" y="21806"/>
                </a:cubicBezTo>
                <a:cubicBezTo>
                  <a:pt x="35768" y="7844"/>
                  <a:pt x="54705" y="0"/>
                  <a:pt x="74450" y="0"/>
                </a:cubicBezTo>
                <a:lnTo>
                  <a:pt x="3345406" y="0"/>
                </a:lnTo>
                <a:cubicBezTo>
                  <a:pt x="3365151" y="0"/>
                  <a:pt x="3384088" y="7844"/>
                  <a:pt x="3398050" y="21806"/>
                </a:cubicBezTo>
                <a:cubicBezTo>
                  <a:pt x="3412012" y="35768"/>
                  <a:pt x="3419856" y="54705"/>
                  <a:pt x="3419856" y="74450"/>
                </a:cubicBezTo>
                <a:lnTo>
                  <a:pt x="3419856" y="3354550"/>
                </a:lnTo>
                <a:lnTo>
                  <a:pt x="0" y="3354550"/>
                </a:lnTo>
                <a:lnTo>
                  <a:pt x="0" y="74450"/>
                </a:lnTo>
                <a:close/>
              </a:path>
            </a:pathLst>
          </a:custGeom>
        </p:spPr>
        <p:txBody>
          <a:bodyPr>
            <a:normAutofit/>
          </a:bodyPr>
          <a:lstStyle>
            <a:lvl1pPr marL="0" indent="0" algn="ctr">
              <a:buNone/>
              <a:defRPr sz="2000" baseline="0">
                <a:solidFill>
                  <a:schemeClr val="tx1">
                    <a:lumMod val="6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09600" y="2547890"/>
            <a:ext cx="2971800" cy="2405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94EDF2E-76B4-45BC-9D64-926012D8170A}" type="datetime1">
              <a:rPr lang="en-US" smtClean="0"/>
              <a:t>9/19/2015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FEC74B-5FD3-4703-A7CB-E74E68E9A324}"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13" cstate="print"/>
          <a:stretch>
            <a:fillRect/>
          </a:stretch>
        </p:blipFill>
        <p:spPr>
          <a:xfrm>
            <a:off x="0" y="0"/>
            <a:ext cx="9144000" cy="6858000"/>
          </a:xfrm>
          <a:prstGeom prst="rect">
            <a:avLst/>
          </a:prstGeom>
        </p:spPr>
      </p:pic>
      <p:sp>
        <p:nvSpPr>
          <p:cNvPr id="2" name="Title Placeholder 1"/>
          <p:cNvSpPr>
            <a:spLocks noGrp="1"/>
          </p:cNvSpPr>
          <p:nvPr>
            <p:ph type="title"/>
          </p:nvPr>
        </p:nvSpPr>
        <p:spPr>
          <a:xfrm>
            <a:off x="609600" y="274638"/>
            <a:ext cx="7924800" cy="1143000"/>
          </a:xfrm>
          <a:prstGeom prst="rect">
            <a:avLst/>
          </a:prstGeom>
        </p:spPr>
        <p:txBody>
          <a:bodyPr vert="horz" lIns="91440" tIns="45720" rIns="91440" bIns="45720" rtlCol="0" anchor="b"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09600" y="1600200"/>
            <a:ext cx="7924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5715000" y="6356350"/>
            <a:ext cx="1524000" cy="365125"/>
          </a:xfrm>
          <a:prstGeom prst="rect">
            <a:avLst/>
          </a:prstGeom>
        </p:spPr>
        <p:txBody>
          <a:bodyPr vert="horz" lIns="91440" tIns="45720" rIns="91440" bIns="45720" rtlCol="0" anchor="ctr"/>
          <a:lstStyle>
            <a:lvl1pPr algn="r">
              <a:defRPr sz="1000" strike="noStrike" spc="60" baseline="0">
                <a:solidFill>
                  <a:schemeClr val="tx1"/>
                </a:solidFill>
              </a:defRPr>
            </a:lvl1pPr>
          </a:lstStyle>
          <a:p>
            <a:fld id="{A059003C-30BE-4242-AB82-52C6825C9718}" type="datetime1">
              <a:rPr lang="en-US" smtClean="0"/>
              <a:t>9/19/2015</a:t>
            </a:fld>
            <a:endParaRPr lang="en-US"/>
          </a:p>
        </p:txBody>
      </p:sp>
      <p:sp>
        <p:nvSpPr>
          <p:cNvPr id="5" name="Footer Placeholder 4"/>
          <p:cNvSpPr>
            <a:spLocks noGrp="1"/>
          </p:cNvSpPr>
          <p:nvPr>
            <p:ph type="ftr" sz="quarter" idx="3"/>
          </p:nvPr>
        </p:nvSpPr>
        <p:spPr>
          <a:xfrm>
            <a:off x="609600" y="6356350"/>
            <a:ext cx="2895600" cy="365125"/>
          </a:xfrm>
          <a:prstGeom prst="rect">
            <a:avLst/>
          </a:prstGeom>
        </p:spPr>
        <p:txBody>
          <a:bodyPr vert="horz" lIns="91440" tIns="45720" rIns="91440" bIns="45720" rtlCol="0" anchor="ctr"/>
          <a:lstStyle>
            <a:lvl1pPr algn="l">
              <a:defRPr sz="1000" cap="all" spc="60" baseline="0">
                <a:solidFill>
                  <a:schemeClr val="tx1"/>
                </a:solidFill>
              </a:defRPr>
            </a:lvl1pPr>
          </a:lstStyle>
          <a:p>
            <a:endParaRPr lang="en-US"/>
          </a:p>
        </p:txBody>
      </p:sp>
      <p:sp>
        <p:nvSpPr>
          <p:cNvPr id="6" name="Slide Number Placeholder 5"/>
          <p:cNvSpPr>
            <a:spLocks noGrp="1"/>
          </p:cNvSpPr>
          <p:nvPr>
            <p:ph type="sldNum" sz="quarter" idx="4"/>
          </p:nvPr>
        </p:nvSpPr>
        <p:spPr>
          <a:xfrm>
            <a:off x="7543800" y="6356350"/>
            <a:ext cx="990600" cy="365125"/>
          </a:xfrm>
          <a:prstGeom prst="rect">
            <a:avLst/>
          </a:prstGeom>
        </p:spPr>
        <p:txBody>
          <a:bodyPr vert="horz" lIns="91440" tIns="45720" rIns="91440" bIns="45720" rtlCol="0" anchor="ctr"/>
          <a:lstStyle>
            <a:lvl1pPr algn="r">
              <a:defRPr sz="1100" baseline="0">
                <a:solidFill>
                  <a:schemeClr val="tx1"/>
                </a:solidFill>
              </a:defRPr>
            </a:lvl1pPr>
          </a:lstStyle>
          <a:p>
            <a:fld id="{FAFEC74B-5FD3-4703-A7CB-E74E68E9A324}"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spcBef>
          <a:spcPct val="0"/>
        </a:spcBef>
        <a:buNone/>
        <a:defRPr sz="3000" kern="1200" cap="all" spc="50"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endParaRPr lang="en-US"/>
          </a:p>
        </p:txBody>
      </p:sp>
      <p:sp>
        <p:nvSpPr>
          <p:cNvPr id="2" name="Title 1"/>
          <p:cNvSpPr>
            <a:spLocks noGrp="1"/>
          </p:cNvSpPr>
          <p:nvPr>
            <p:ph type="ctrTitle"/>
          </p:nvPr>
        </p:nvSpPr>
        <p:spPr/>
        <p:txBody>
          <a:bodyPr/>
          <a:lstStyle/>
          <a:p>
            <a:r>
              <a:rPr lang="en-US" dirty="0" smtClean="0"/>
              <a:t>Hypocrisy</a:t>
            </a:r>
            <a:endParaRPr lang="en-US" dirty="0"/>
          </a:p>
        </p:txBody>
      </p:sp>
      <p:sp>
        <p:nvSpPr>
          <p:cNvPr id="4" name="Slide Number Placeholder 3"/>
          <p:cNvSpPr>
            <a:spLocks noGrp="1"/>
          </p:cNvSpPr>
          <p:nvPr>
            <p:ph type="sldNum" sz="quarter" idx="12"/>
          </p:nvPr>
        </p:nvSpPr>
        <p:spPr/>
        <p:txBody>
          <a:bodyPr/>
          <a:lstStyle/>
          <a:p>
            <a:fld id="{FAFEC74B-5FD3-4703-A7CB-E74E68E9A324}" type="slidenum">
              <a:rPr lang="en-US" smtClean="0"/>
              <a:t>1</a:t>
            </a:fld>
            <a:endParaRPr lang="en-US"/>
          </a:p>
        </p:txBody>
      </p:sp>
    </p:spTree>
    <p:extLst>
      <p:ext uri="{BB962C8B-B14F-4D97-AF65-F5344CB8AC3E}">
        <p14:creationId xmlns:p14="http://schemas.microsoft.com/office/powerpoint/2010/main" val="10838429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solidFill>
                  <a:schemeClr val="accent2"/>
                </a:solidFill>
              </a:rPr>
              <a:t>Who </a:t>
            </a:r>
            <a:r>
              <a:rPr lang="en-US" sz="3200" dirty="0" smtClean="0">
                <a:solidFill>
                  <a:schemeClr val="accent2"/>
                </a:solidFill>
              </a:rPr>
              <a:t>are hypocrites?</a:t>
            </a:r>
            <a:endParaRPr lang="en-US" sz="3200" dirty="0">
              <a:solidFill>
                <a:schemeClr val="accent2"/>
              </a:solidFill>
            </a:endParaRPr>
          </a:p>
        </p:txBody>
      </p:sp>
      <p:sp>
        <p:nvSpPr>
          <p:cNvPr id="3" name="Content Placeholder 2"/>
          <p:cNvSpPr>
            <a:spLocks noGrp="1"/>
          </p:cNvSpPr>
          <p:nvPr>
            <p:ph sz="quarter" idx="13"/>
          </p:nvPr>
        </p:nvSpPr>
        <p:spPr/>
        <p:txBody>
          <a:bodyPr>
            <a:normAutofit/>
          </a:bodyPr>
          <a:lstStyle/>
          <a:p>
            <a:r>
              <a:rPr lang="en-US" sz="3200" dirty="0" smtClean="0"/>
              <a:t>Those Pharisees who took </a:t>
            </a:r>
            <a:r>
              <a:rPr lang="en-US" sz="3200" dirty="0"/>
              <a:t>counsel </a:t>
            </a:r>
            <a:r>
              <a:rPr lang="en-US" sz="3200" dirty="0" smtClean="0"/>
              <a:t>and tried to entangle Jesus while trying to appear to be interested in what He said.</a:t>
            </a:r>
            <a:endParaRPr lang="en-US" sz="3200" dirty="0"/>
          </a:p>
          <a:p>
            <a:pPr lvl="1"/>
            <a:r>
              <a:rPr lang="en-US" sz="3200" dirty="0" smtClean="0"/>
              <a:t>But </a:t>
            </a:r>
            <a:r>
              <a:rPr lang="en-US" sz="3200" dirty="0"/>
              <a:t>Jesus perceived their wickedness, and said, Why tempt ye me, </a:t>
            </a:r>
            <a:r>
              <a:rPr lang="en-US" sz="3200" i="1" dirty="0"/>
              <a:t>ye</a:t>
            </a:r>
            <a:r>
              <a:rPr lang="en-US" sz="3200" dirty="0"/>
              <a:t> hypocrites? </a:t>
            </a:r>
            <a:endParaRPr lang="en-US" sz="3200" dirty="0" smtClean="0"/>
          </a:p>
          <a:p>
            <a:pPr lvl="5"/>
            <a:r>
              <a:rPr lang="en-US" sz="3200" dirty="0" smtClean="0"/>
              <a:t>Matthew </a:t>
            </a:r>
            <a:r>
              <a:rPr lang="en-US" sz="3200" dirty="0"/>
              <a:t>22:18 </a:t>
            </a:r>
          </a:p>
        </p:txBody>
      </p:sp>
      <p:sp>
        <p:nvSpPr>
          <p:cNvPr id="4" name="Slide Number Placeholder 3"/>
          <p:cNvSpPr>
            <a:spLocks noGrp="1"/>
          </p:cNvSpPr>
          <p:nvPr>
            <p:ph type="sldNum" sz="quarter" idx="12"/>
          </p:nvPr>
        </p:nvSpPr>
        <p:spPr/>
        <p:txBody>
          <a:bodyPr/>
          <a:lstStyle/>
          <a:p>
            <a:fld id="{FAFEC74B-5FD3-4703-A7CB-E74E68E9A324}" type="slidenum">
              <a:rPr lang="en-US" smtClean="0"/>
              <a:t>10</a:t>
            </a:fld>
            <a:endParaRPr lang="en-US"/>
          </a:p>
        </p:txBody>
      </p:sp>
    </p:spTree>
    <p:extLst>
      <p:ext uri="{BB962C8B-B14F-4D97-AF65-F5344CB8AC3E}">
        <p14:creationId xmlns:p14="http://schemas.microsoft.com/office/powerpoint/2010/main" val="360437943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solidFill>
                  <a:schemeClr val="accent2"/>
                </a:solidFill>
              </a:rPr>
              <a:t>Who </a:t>
            </a:r>
            <a:r>
              <a:rPr lang="en-US" sz="3200" dirty="0" smtClean="0">
                <a:solidFill>
                  <a:schemeClr val="accent2"/>
                </a:solidFill>
              </a:rPr>
              <a:t>are hypocrites?</a:t>
            </a:r>
            <a:endParaRPr lang="en-US" sz="3200" dirty="0">
              <a:solidFill>
                <a:schemeClr val="accent2"/>
              </a:solidFill>
            </a:endParaRPr>
          </a:p>
        </p:txBody>
      </p:sp>
      <p:sp>
        <p:nvSpPr>
          <p:cNvPr id="3" name="Content Placeholder 2"/>
          <p:cNvSpPr>
            <a:spLocks noGrp="1"/>
          </p:cNvSpPr>
          <p:nvPr>
            <p:ph sz="quarter" idx="13"/>
          </p:nvPr>
        </p:nvSpPr>
        <p:spPr/>
        <p:txBody>
          <a:bodyPr>
            <a:normAutofit/>
          </a:bodyPr>
          <a:lstStyle/>
          <a:p>
            <a:r>
              <a:rPr lang="en-US" sz="3200" dirty="0" smtClean="0"/>
              <a:t>Those who pretend to be good but are wicked.</a:t>
            </a:r>
          </a:p>
          <a:p>
            <a:pPr lvl="1"/>
            <a:r>
              <a:rPr lang="en-US" sz="3200" dirty="0" smtClean="0"/>
              <a:t>Woe </a:t>
            </a:r>
            <a:r>
              <a:rPr lang="en-US" sz="3200" dirty="0"/>
              <a:t>unto you, scribes and Pharisees, hypocrites! for ye devour widows' houses, and for a </a:t>
            </a:r>
            <a:r>
              <a:rPr lang="en-US" sz="3200" dirty="0" err="1"/>
              <a:t>pretence</a:t>
            </a:r>
            <a:r>
              <a:rPr lang="en-US" sz="3200" dirty="0"/>
              <a:t> make long prayer: therefore ye shall receive the greater damnation. </a:t>
            </a:r>
            <a:endParaRPr lang="en-US" sz="3200" dirty="0" smtClean="0"/>
          </a:p>
          <a:p>
            <a:pPr lvl="5"/>
            <a:r>
              <a:rPr lang="en-US" sz="3200" dirty="0" smtClean="0"/>
              <a:t>Matthew </a:t>
            </a:r>
            <a:r>
              <a:rPr lang="en-US" sz="3200" dirty="0"/>
              <a:t>23:14 </a:t>
            </a:r>
          </a:p>
        </p:txBody>
      </p:sp>
      <p:sp>
        <p:nvSpPr>
          <p:cNvPr id="4" name="Slide Number Placeholder 3"/>
          <p:cNvSpPr>
            <a:spLocks noGrp="1"/>
          </p:cNvSpPr>
          <p:nvPr>
            <p:ph type="sldNum" sz="quarter" idx="12"/>
          </p:nvPr>
        </p:nvSpPr>
        <p:spPr/>
        <p:txBody>
          <a:bodyPr/>
          <a:lstStyle/>
          <a:p>
            <a:fld id="{FAFEC74B-5FD3-4703-A7CB-E74E68E9A324}" type="slidenum">
              <a:rPr lang="en-US" smtClean="0"/>
              <a:t>11</a:t>
            </a:fld>
            <a:endParaRPr lang="en-US"/>
          </a:p>
        </p:txBody>
      </p:sp>
    </p:spTree>
    <p:extLst>
      <p:ext uri="{BB962C8B-B14F-4D97-AF65-F5344CB8AC3E}">
        <p14:creationId xmlns:p14="http://schemas.microsoft.com/office/powerpoint/2010/main" val="51094096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Well </a:t>
            </a:r>
            <a:r>
              <a:rPr lang="en-US" sz="3200" dirty="0"/>
              <a:t>known </a:t>
            </a:r>
            <a:r>
              <a:rPr lang="en-US" sz="3200" dirty="0" smtClean="0"/>
              <a:t>hypocrites</a:t>
            </a:r>
            <a:endParaRPr lang="en-US" sz="3200" dirty="0"/>
          </a:p>
        </p:txBody>
      </p:sp>
      <p:sp>
        <p:nvSpPr>
          <p:cNvPr id="3" name="Content Placeholder 2"/>
          <p:cNvSpPr>
            <a:spLocks noGrp="1"/>
          </p:cNvSpPr>
          <p:nvPr>
            <p:ph sz="quarter" idx="13"/>
          </p:nvPr>
        </p:nvSpPr>
        <p:spPr>
          <a:xfrm>
            <a:off x="609600" y="1600200"/>
            <a:ext cx="7924800" cy="4495800"/>
          </a:xfrm>
        </p:spPr>
        <p:txBody>
          <a:bodyPr>
            <a:noAutofit/>
          </a:bodyPr>
          <a:lstStyle/>
          <a:p>
            <a:r>
              <a:rPr lang="en-US" sz="3200" dirty="0" smtClean="0"/>
              <a:t>Ananias </a:t>
            </a:r>
            <a:r>
              <a:rPr lang="en-US" sz="3200" dirty="0"/>
              <a:t>and </a:t>
            </a:r>
            <a:r>
              <a:rPr lang="en-US" sz="3200" dirty="0" err="1" smtClean="0"/>
              <a:t>Sapphira</a:t>
            </a:r>
            <a:r>
              <a:rPr lang="en-US" sz="3200" dirty="0" smtClean="0"/>
              <a:t> </a:t>
            </a:r>
            <a:endParaRPr lang="en-US" sz="3200" dirty="0"/>
          </a:p>
          <a:p>
            <a:pPr lvl="1"/>
            <a:r>
              <a:rPr lang="en-US" sz="3200" dirty="0" smtClean="0"/>
              <a:t>But </a:t>
            </a:r>
            <a:r>
              <a:rPr lang="en-US" sz="3200" dirty="0"/>
              <a:t>a certain man named Ananias, with </a:t>
            </a:r>
            <a:r>
              <a:rPr lang="en-US" sz="3200" dirty="0" err="1"/>
              <a:t>Sapphira</a:t>
            </a:r>
            <a:r>
              <a:rPr lang="en-US" sz="3200" dirty="0"/>
              <a:t> his wife, sold a possession, </a:t>
            </a:r>
          </a:p>
          <a:p>
            <a:pPr lvl="1"/>
            <a:r>
              <a:rPr lang="en-US" sz="3200" dirty="0" smtClean="0"/>
              <a:t>And </a:t>
            </a:r>
            <a:r>
              <a:rPr lang="en-US" sz="3200" dirty="0"/>
              <a:t>kept back </a:t>
            </a:r>
            <a:r>
              <a:rPr lang="en-US" sz="3200" i="1" dirty="0"/>
              <a:t>part</a:t>
            </a:r>
            <a:r>
              <a:rPr lang="en-US" sz="3200" dirty="0"/>
              <a:t> of the price, his wife also being privy </a:t>
            </a:r>
            <a:r>
              <a:rPr lang="en-US" sz="3200" i="1" dirty="0"/>
              <a:t>to it,</a:t>
            </a:r>
            <a:r>
              <a:rPr lang="en-US" sz="3200" dirty="0"/>
              <a:t> and brought a certain part, and laid </a:t>
            </a:r>
            <a:r>
              <a:rPr lang="en-US" sz="3200" i="1" dirty="0"/>
              <a:t>it</a:t>
            </a:r>
            <a:r>
              <a:rPr lang="en-US" sz="3200" dirty="0"/>
              <a:t> at the </a:t>
            </a:r>
            <a:r>
              <a:rPr lang="en-US" sz="3200" dirty="0" smtClean="0"/>
              <a:t>apostles</a:t>
            </a:r>
            <a:r>
              <a:rPr lang="en-US" sz="3200" dirty="0"/>
              <a:t>' feet. </a:t>
            </a:r>
            <a:endParaRPr lang="en-US" sz="3200" dirty="0" smtClean="0"/>
          </a:p>
          <a:p>
            <a:pPr lvl="5"/>
            <a:r>
              <a:rPr lang="en-US" sz="3200" dirty="0" smtClean="0"/>
              <a:t>Acts 5:1-2 </a:t>
            </a:r>
            <a:endParaRPr lang="en-US" sz="3200" dirty="0"/>
          </a:p>
        </p:txBody>
      </p:sp>
      <p:sp>
        <p:nvSpPr>
          <p:cNvPr id="4" name="Slide Number Placeholder 3"/>
          <p:cNvSpPr>
            <a:spLocks noGrp="1"/>
          </p:cNvSpPr>
          <p:nvPr>
            <p:ph type="sldNum" sz="quarter" idx="12"/>
          </p:nvPr>
        </p:nvSpPr>
        <p:spPr/>
        <p:txBody>
          <a:bodyPr/>
          <a:lstStyle/>
          <a:p>
            <a:fld id="{FAFEC74B-5FD3-4703-A7CB-E74E68E9A324}" type="slidenum">
              <a:rPr lang="en-US" smtClean="0"/>
              <a:t>12</a:t>
            </a:fld>
            <a:endParaRPr lang="en-US"/>
          </a:p>
        </p:txBody>
      </p:sp>
    </p:spTree>
    <p:extLst>
      <p:ext uri="{BB962C8B-B14F-4D97-AF65-F5344CB8AC3E}">
        <p14:creationId xmlns:p14="http://schemas.microsoft.com/office/powerpoint/2010/main" val="412815339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85800"/>
            <a:ext cx="7924800" cy="1143000"/>
          </a:xfrm>
        </p:spPr>
        <p:txBody>
          <a:bodyPr/>
          <a:lstStyle/>
          <a:p>
            <a:r>
              <a:rPr lang="en-US" sz="3200" dirty="0" smtClean="0">
                <a:solidFill>
                  <a:schemeClr val="accent2"/>
                </a:solidFill>
              </a:rPr>
              <a:t>Well </a:t>
            </a:r>
            <a:r>
              <a:rPr lang="en-US" sz="3200" dirty="0">
                <a:solidFill>
                  <a:schemeClr val="accent2"/>
                </a:solidFill>
              </a:rPr>
              <a:t>known </a:t>
            </a:r>
            <a:r>
              <a:rPr lang="en-US" sz="3200" dirty="0" smtClean="0">
                <a:solidFill>
                  <a:schemeClr val="accent2"/>
                </a:solidFill>
              </a:rPr>
              <a:t>hypocrites</a:t>
            </a:r>
            <a:endParaRPr lang="en-US" sz="3200" dirty="0">
              <a:solidFill>
                <a:schemeClr val="accent2"/>
              </a:solidFill>
            </a:endParaRPr>
          </a:p>
        </p:txBody>
      </p:sp>
      <p:sp>
        <p:nvSpPr>
          <p:cNvPr id="3" name="Content Placeholder 2"/>
          <p:cNvSpPr>
            <a:spLocks noGrp="1"/>
          </p:cNvSpPr>
          <p:nvPr>
            <p:ph sz="quarter" idx="13"/>
          </p:nvPr>
        </p:nvSpPr>
        <p:spPr>
          <a:xfrm>
            <a:off x="609600" y="2133600"/>
            <a:ext cx="7924800" cy="2971800"/>
          </a:xfrm>
        </p:spPr>
        <p:txBody>
          <a:bodyPr>
            <a:noAutofit/>
          </a:bodyPr>
          <a:lstStyle/>
          <a:p>
            <a:r>
              <a:rPr lang="en-US" sz="3200" dirty="0" smtClean="0">
                <a:solidFill>
                  <a:schemeClr val="accent2"/>
                </a:solidFill>
              </a:rPr>
              <a:t>Ananias </a:t>
            </a:r>
            <a:r>
              <a:rPr lang="en-US" sz="3200" dirty="0">
                <a:solidFill>
                  <a:schemeClr val="accent2"/>
                </a:solidFill>
              </a:rPr>
              <a:t>and </a:t>
            </a:r>
            <a:r>
              <a:rPr lang="en-US" sz="3200" dirty="0" err="1" smtClean="0">
                <a:solidFill>
                  <a:schemeClr val="accent2"/>
                </a:solidFill>
              </a:rPr>
              <a:t>Sapphira</a:t>
            </a:r>
            <a:r>
              <a:rPr lang="en-US" sz="3200" dirty="0" smtClean="0">
                <a:solidFill>
                  <a:schemeClr val="accent2"/>
                </a:solidFill>
              </a:rPr>
              <a:t> </a:t>
            </a:r>
            <a:endParaRPr lang="en-US" sz="3200" dirty="0">
              <a:solidFill>
                <a:schemeClr val="accent2"/>
              </a:solidFill>
            </a:endParaRPr>
          </a:p>
          <a:p>
            <a:pPr lvl="1"/>
            <a:r>
              <a:rPr lang="en-US" sz="3200" dirty="0" smtClean="0"/>
              <a:t>But </a:t>
            </a:r>
            <a:r>
              <a:rPr lang="en-US" sz="3200" dirty="0"/>
              <a:t>Peter said, Ananias, why hath Satan filled thine heart to lie to the Holy Ghost, and to keep back </a:t>
            </a:r>
            <a:r>
              <a:rPr lang="en-US" sz="3200" i="1" dirty="0"/>
              <a:t>part</a:t>
            </a:r>
            <a:r>
              <a:rPr lang="en-US" sz="3200" dirty="0"/>
              <a:t> of the price of the land? </a:t>
            </a:r>
            <a:endParaRPr lang="en-US" sz="3200" dirty="0" smtClean="0"/>
          </a:p>
          <a:p>
            <a:pPr lvl="6"/>
            <a:r>
              <a:rPr lang="en-US" sz="3200" dirty="0" smtClean="0"/>
              <a:t>Acts </a:t>
            </a:r>
            <a:r>
              <a:rPr lang="en-US" sz="3200" dirty="0"/>
              <a:t>5:3 </a:t>
            </a:r>
          </a:p>
        </p:txBody>
      </p:sp>
      <p:sp>
        <p:nvSpPr>
          <p:cNvPr id="4" name="Slide Number Placeholder 3"/>
          <p:cNvSpPr>
            <a:spLocks noGrp="1"/>
          </p:cNvSpPr>
          <p:nvPr>
            <p:ph type="sldNum" sz="quarter" idx="12"/>
          </p:nvPr>
        </p:nvSpPr>
        <p:spPr/>
        <p:txBody>
          <a:bodyPr/>
          <a:lstStyle/>
          <a:p>
            <a:fld id="{FAFEC74B-5FD3-4703-A7CB-E74E68E9A324}" type="slidenum">
              <a:rPr lang="en-US" smtClean="0"/>
              <a:t>13</a:t>
            </a:fld>
            <a:endParaRPr lang="en-US"/>
          </a:p>
        </p:txBody>
      </p:sp>
    </p:spTree>
    <p:extLst>
      <p:ext uri="{BB962C8B-B14F-4D97-AF65-F5344CB8AC3E}">
        <p14:creationId xmlns:p14="http://schemas.microsoft.com/office/powerpoint/2010/main" val="210993682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solidFill>
                  <a:schemeClr val="accent2"/>
                </a:solidFill>
              </a:rPr>
              <a:t>Well </a:t>
            </a:r>
            <a:r>
              <a:rPr lang="en-US" sz="3200" dirty="0">
                <a:solidFill>
                  <a:schemeClr val="accent2"/>
                </a:solidFill>
              </a:rPr>
              <a:t>known </a:t>
            </a:r>
            <a:r>
              <a:rPr lang="en-US" sz="3200" dirty="0" smtClean="0">
                <a:solidFill>
                  <a:schemeClr val="accent2"/>
                </a:solidFill>
              </a:rPr>
              <a:t>hypocrites</a:t>
            </a:r>
            <a:endParaRPr lang="en-US" sz="3200" dirty="0">
              <a:solidFill>
                <a:schemeClr val="accent2"/>
              </a:solidFill>
            </a:endParaRPr>
          </a:p>
        </p:txBody>
      </p:sp>
      <p:sp>
        <p:nvSpPr>
          <p:cNvPr id="3" name="Content Placeholder 2"/>
          <p:cNvSpPr>
            <a:spLocks noGrp="1"/>
          </p:cNvSpPr>
          <p:nvPr>
            <p:ph sz="quarter" idx="13"/>
          </p:nvPr>
        </p:nvSpPr>
        <p:spPr>
          <a:xfrm>
            <a:off x="609600" y="1600200"/>
            <a:ext cx="7924800" cy="4495800"/>
          </a:xfrm>
        </p:spPr>
        <p:txBody>
          <a:bodyPr>
            <a:noAutofit/>
          </a:bodyPr>
          <a:lstStyle/>
          <a:p>
            <a:r>
              <a:rPr lang="en-US" sz="3200" dirty="0" smtClean="0">
                <a:solidFill>
                  <a:schemeClr val="accent2"/>
                </a:solidFill>
              </a:rPr>
              <a:t>Ananias </a:t>
            </a:r>
            <a:r>
              <a:rPr lang="en-US" sz="3200" dirty="0">
                <a:solidFill>
                  <a:schemeClr val="accent2"/>
                </a:solidFill>
              </a:rPr>
              <a:t>and </a:t>
            </a:r>
            <a:r>
              <a:rPr lang="en-US" sz="3200" dirty="0" err="1" smtClean="0">
                <a:solidFill>
                  <a:schemeClr val="accent2"/>
                </a:solidFill>
              </a:rPr>
              <a:t>Sapphira</a:t>
            </a:r>
            <a:r>
              <a:rPr lang="en-US" sz="3200" dirty="0" smtClean="0">
                <a:solidFill>
                  <a:schemeClr val="accent2"/>
                </a:solidFill>
              </a:rPr>
              <a:t> </a:t>
            </a:r>
            <a:endParaRPr lang="en-US" sz="3200" dirty="0">
              <a:solidFill>
                <a:schemeClr val="accent2"/>
              </a:solidFill>
            </a:endParaRPr>
          </a:p>
          <a:p>
            <a:pPr lvl="1"/>
            <a:r>
              <a:rPr lang="en-US" sz="3200" dirty="0" smtClean="0"/>
              <a:t>Whiles </a:t>
            </a:r>
            <a:r>
              <a:rPr lang="en-US" sz="3200" dirty="0"/>
              <a:t>it remained, was it not thine own? and after it was sold, was it not in </a:t>
            </a:r>
            <a:r>
              <a:rPr lang="en-US" sz="3200" dirty="0" err="1"/>
              <a:t>thine</a:t>
            </a:r>
            <a:r>
              <a:rPr lang="en-US" sz="3200" dirty="0"/>
              <a:t> own power? why hast thou conceived this thing in </a:t>
            </a:r>
            <a:r>
              <a:rPr lang="en-US" sz="3200" dirty="0" err="1"/>
              <a:t>thine</a:t>
            </a:r>
            <a:r>
              <a:rPr lang="en-US" sz="3200" dirty="0"/>
              <a:t> heart? thou hast not lied unto men, but unto God. </a:t>
            </a:r>
            <a:endParaRPr lang="en-US" sz="3200" dirty="0" smtClean="0"/>
          </a:p>
          <a:p>
            <a:pPr lvl="6"/>
            <a:r>
              <a:rPr lang="en-US" sz="3200" dirty="0" smtClean="0"/>
              <a:t>Acts </a:t>
            </a:r>
            <a:r>
              <a:rPr lang="en-US" sz="3200" dirty="0"/>
              <a:t>5:4 </a:t>
            </a:r>
          </a:p>
        </p:txBody>
      </p:sp>
      <p:sp>
        <p:nvSpPr>
          <p:cNvPr id="4" name="Slide Number Placeholder 3"/>
          <p:cNvSpPr>
            <a:spLocks noGrp="1"/>
          </p:cNvSpPr>
          <p:nvPr>
            <p:ph type="sldNum" sz="quarter" idx="12"/>
          </p:nvPr>
        </p:nvSpPr>
        <p:spPr/>
        <p:txBody>
          <a:bodyPr/>
          <a:lstStyle/>
          <a:p>
            <a:fld id="{FAFEC74B-5FD3-4703-A7CB-E74E68E9A324}" type="slidenum">
              <a:rPr lang="en-US" smtClean="0"/>
              <a:t>14</a:t>
            </a:fld>
            <a:endParaRPr lang="en-US"/>
          </a:p>
        </p:txBody>
      </p:sp>
    </p:spTree>
    <p:extLst>
      <p:ext uri="{BB962C8B-B14F-4D97-AF65-F5344CB8AC3E}">
        <p14:creationId xmlns:p14="http://schemas.microsoft.com/office/powerpoint/2010/main" val="321578108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solidFill>
                  <a:schemeClr val="accent2"/>
                </a:solidFill>
              </a:rPr>
              <a:t>Well </a:t>
            </a:r>
            <a:r>
              <a:rPr lang="en-US" sz="3200" dirty="0">
                <a:solidFill>
                  <a:schemeClr val="accent2"/>
                </a:solidFill>
              </a:rPr>
              <a:t>known </a:t>
            </a:r>
            <a:r>
              <a:rPr lang="en-US" sz="3200" dirty="0" smtClean="0">
                <a:solidFill>
                  <a:schemeClr val="accent2"/>
                </a:solidFill>
              </a:rPr>
              <a:t>hypocrites</a:t>
            </a:r>
            <a:endParaRPr lang="en-US" sz="3200" dirty="0">
              <a:solidFill>
                <a:schemeClr val="accent2"/>
              </a:solidFill>
            </a:endParaRPr>
          </a:p>
        </p:txBody>
      </p:sp>
      <p:sp>
        <p:nvSpPr>
          <p:cNvPr id="3" name="Content Placeholder 2"/>
          <p:cNvSpPr>
            <a:spLocks noGrp="1"/>
          </p:cNvSpPr>
          <p:nvPr>
            <p:ph sz="quarter" idx="13"/>
          </p:nvPr>
        </p:nvSpPr>
        <p:spPr>
          <a:xfrm>
            <a:off x="609600" y="1600200"/>
            <a:ext cx="7924800" cy="4419600"/>
          </a:xfrm>
        </p:spPr>
        <p:txBody>
          <a:bodyPr>
            <a:noAutofit/>
          </a:bodyPr>
          <a:lstStyle/>
          <a:p>
            <a:r>
              <a:rPr lang="en-US" sz="3200" dirty="0" smtClean="0">
                <a:solidFill>
                  <a:schemeClr val="accent2"/>
                </a:solidFill>
              </a:rPr>
              <a:t>Ananias </a:t>
            </a:r>
            <a:r>
              <a:rPr lang="en-US" sz="3200" dirty="0">
                <a:solidFill>
                  <a:schemeClr val="accent2"/>
                </a:solidFill>
              </a:rPr>
              <a:t>and </a:t>
            </a:r>
            <a:r>
              <a:rPr lang="en-US" sz="3200" dirty="0" err="1" smtClean="0">
                <a:solidFill>
                  <a:schemeClr val="accent2"/>
                </a:solidFill>
              </a:rPr>
              <a:t>Sapphira</a:t>
            </a:r>
            <a:r>
              <a:rPr lang="en-US" sz="3200" dirty="0" smtClean="0">
                <a:solidFill>
                  <a:schemeClr val="accent2"/>
                </a:solidFill>
              </a:rPr>
              <a:t> </a:t>
            </a:r>
            <a:endParaRPr lang="en-US" sz="3200" dirty="0">
              <a:solidFill>
                <a:schemeClr val="accent2"/>
              </a:solidFill>
            </a:endParaRPr>
          </a:p>
          <a:p>
            <a:pPr lvl="1"/>
            <a:r>
              <a:rPr lang="en-US" sz="3200" dirty="0" smtClean="0"/>
              <a:t>And </a:t>
            </a:r>
            <a:r>
              <a:rPr lang="en-US" sz="3200" dirty="0"/>
              <a:t>Ananias hearing these words fell down, and gave up the ghost: and great fear came on all them that heard these things. </a:t>
            </a:r>
          </a:p>
          <a:p>
            <a:pPr lvl="1"/>
            <a:r>
              <a:rPr lang="en-US" sz="3200" dirty="0" smtClean="0"/>
              <a:t>And </a:t>
            </a:r>
            <a:r>
              <a:rPr lang="en-US" sz="3200" dirty="0"/>
              <a:t>the young men arose, wound him up, and carried </a:t>
            </a:r>
            <a:r>
              <a:rPr lang="en-US" sz="3200" i="1" dirty="0"/>
              <a:t>him</a:t>
            </a:r>
            <a:r>
              <a:rPr lang="en-US" sz="3200" dirty="0"/>
              <a:t> out, and buried </a:t>
            </a:r>
            <a:r>
              <a:rPr lang="en-US" sz="3200" i="1" dirty="0"/>
              <a:t>him.</a:t>
            </a:r>
            <a:r>
              <a:rPr lang="en-US" sz="3200" dirty="0"/>
              <a:t> </a:t>
            </a:r>
            <a:endParaRPr lang="en-US" sz="3200" dirty="0" smtClean="0"/>
          </a:p>
          <a:p>
            <a:pPr lvl="5"/>
            <a:r>
              <a:rPr lang="en-US" sz="3200" dirty="0"/>
              <a:t>Acts </a:t>
            </a:r>
            <a:r>
              <a:rPr lang="en-US" sz="3200" dirty="0" smtClean="0"/>
              <a:t>5:5-6 </a:t>
            </a:r>
            <a:endParaRPr lang="en-US" sz="3200" dirty="0"/>
          </a:p>
        </p:txBody>
      </p:sp>
      <p:sp>
        <p:nvSpPr>
          <p:cNvPr id="4" name="Slide Number Placeholder 3"/>
          <p:cNvSpPr>
            <a:spLocks noGrp="1"/>
          </p:cNvSpPr>
          <p:nvPr>
            <p:ph type="sldNum" sz="quarter" idx="12"/>
          </p:nvPr>
        </p:nvSpPr>
        <p:spPr/>
        <p:txBody>
          <a:bodyPr/>
          <a:lstStyle/>
          <a:p>
            <a:fld id="{FAFEC74B-5FD3-4703-A7CB-E74E68E9A324}" type="slidenum">
              <a:rPr lang="en-US" smtClean="0"/>
              <a:t>15</a:t>
            </a:fld>
            <a:endParaRPr lang="en-US"/>
          </a:p>
        </p:txBody>
      </p:sp>
    </p:spTree>
    <p:extLst>
      <p:ext uri="{BB962C8B-B14F-4D97-AF65-F5344CB8AC3E}">
        <p14:creationId xmlns:p14="http://schemas.microsoft.com/office/powerpoint/2010/main" val="365733318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533400"/>
            <a:ext cx="7924800" cy="579438"/>
          </a:xfrm>
        </p:spPr>
        <p:txBody>
          <a:bodyPr/>
          <a:lstStyle/>
          <a:p>
            <a:r>
              <a:rPr lang="en-US" sz="3200" dirty="0" smtClean="0">
                <a:solidFill>
                  <a:schemeClr val="accent2"/>
                </a:solidFill>
              </a:rPr>
              <a:t>Well </a:t>
            </a:r>
            <a:r>
              <a:rPr lang="en-US" sz="3200" dirty="0">
                <a:solidFill>
                  <a:schemeClr val="accent2"/>
                </a:solidFill>
              </a:rPr>
              <a:t>known </a:t>
            </a:r>
            <a:r>
              <a:rPr lang="en-US" sz="3200" dirty="0" smtClean="0">
                <a:solidFill>
                  <a:schemeClr val="accent2"/>
                </a:solidFill>
              </a:rPr>
              <a:t>hypocrites</a:t>
            </a:r>
            <a:endParaRPr lang="en-US" sz="3200" dirty="0">
              <a:solidFill>
                <a:schemeClr val="accent2"/>
              </a:solidFill>
            </a:endParaRPr>
          </a:p>
        </p:txBody>
      </p:sp>
      <p:sp>
        <p:nvSpPr>
          <p:cNvPr id="3" name="Content Placeholder 2"/>
          <p:cNvSpPr>
            <a:spLocks noGrp="1"/>
          </p:cNvSpPr>
          <p:nvPr>
            <p:ph sz="quarter" idx="13"/>
          </p:nvPr>
        </p:nvSpPr>
        <p:spPr>
          <a:xfrm>
            <a:off x="609600" y="1295400"/>
            <a:ext cx="7924800" cy="4419600"/>
          </a:xfrm>
        </p:spPr>
        <p:txBody>
          <a:bodyPr>
            <a:noAutofit/>
          </a:bodyPr>
          <a:lstStyle/>
          <a:p>
            <a:r>
              <a:rPr lang="en-US" sz="3200" dirty="0" smtClean="0">
                <a:solidFill>
                  <a:schemeClr val="accent2"/>
                </a:solidFill>
              </a:rPr>
              <a:t>Ananias </a:t>
            </a:r>
            <a:r>
              <a:rPr lang="en-US" sz="3200" dirty="0">
                <a:solidFill>
                  <a:schemeClr val="accent2"/>
                </a:solidFill>
              </a:rPr>
              <a:t>and </a:t>
            </a:r>
            <a:r>
              <a:rPr lang="en-US" sz="3200" dirty="0" err="1" smtClean="0">
                <a:solidFill>
                  <a:schemeClr val="accent2"/>
                </a:solidFill>
              </a:rPr>
              <a:t>Sapphira</a:t>
            </a:r>
            <a:r>
              <a:rPr lang="en-US" sz="3200" dirty="0" smtClean="0">
                <a:solidFill>
                  <a:schemeClr val="accent2"/>
                </a:solidFill>
              </a:rPr>
              <a:t> </a:t>
            </a:r>
            <a:endParaRPr lang="en-US" sz="3200" dirty="0">
              <a:solidFill>
                <a:schemeClr val="accent2"/>
              </a:solidFill>
            </a:endParaRPr>
          </a:p>
          <a:p>
            <a:pPr lvl="1"/>
            <a:r>
              <a:rPr lang="en-US" sz="3200" dirty="0" smtClean="0"/>
              <a:t>And </a:t>
            </a:r>
            <a:r>
              <a:rPr lang="en-US" sz="3200" dirty="0"/>
              <a:t>it was about the space of three hours after, when his wife, not knowing what was done, came in. </a:t>
            </a:r>
          </a:p>
          <a:p>
            <a:pPr lvl="1"/>
            <a:r>
              <a:rPr lang="en-US" sz="3200" dirty="0" smtClean="0"/>
              <a:t>And </a:t>
            </a:r>
            <a:r>
              <a:rPr lang="en-US" sz="3200" dirty="0"/>
              <a:t>Peter answered unto her, Tell me whether ye sold the land for so much? And she said, Yea, for so much. </a:t>
            </a:r>
            <a:endParaRPr lang="en-US" sz="3200" dirty="0" smtClean="0"/>
          </a:p>
          <a:p>
            <a:pPr lvl="5"/>
            <a:r>
              <a:rPr lang="en-US" sz="3200" dirty="0"/>
              <a:t>Acts </a:t>
            </a:r>
            <a:r>
              <a:rPr lang="en-US" sz="3200" dirty="0" smtClean="0"/>
              <a:t>5:7-8 </a:t>
            </a:r>
            <a:endParaRPr lang="en-US" sz="3200" dirty="0"/>
          </a:p>
        </p:txBody>
      </p:sp>
      <p:sp>
        <p:nvSpPr>
          <p:cNvPr id="4" name="Slide Number Placeholder 3"/>
          <p:cNvSpPr>
            <a:spLocks noGrp="1"/>
          </p:cNvSpPr>
          <p:nvPr>
            <p:ph type="sldNum" sz="quarter" idx="12"/>
          </p:nvPr>
        </p:nvSpPr>
        <p:spPr/>
        <p:txBody>
          <a:bodyPr/>
          <a:lstStyle/>
          <a:p>
            <a:fld id="{FAFEC74B-5FD3-4703-A7CB-E74E68E9A324}" type="slidenum">
              <a:rPr lang="en-US" smtClean="0"/>
              <a:t>16</a:t>
            </a:fld>
            <a:endParaRPr lang="en-US"/>
          </a:p>
        </p:txBody>
      </p:sp>
    </p:spTree>
    <p:extLst>
      <p:ext uri="{BB962C8B-B14F-4D97-AF65-F5344CB8AC3E}">
        <p14:creationId xmlns:p14="http://schemas.microsoft.com/office/powerpoint/2010/main" val="331399359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solidFill>
                  <a:schemeClr val="accent2"/>
                </a:solidFill>
              </a:rPr>
              <a:t>Well </a:t>
            </a:r>
            <a:r>
              <a:rPr lang="en-US" sz="3200" dirty="0">
                <a:solidFill>
                  <a:schemeClr val="accent2"/>
                </a:solidFill>
              </a:rPr>
              <a:t>known </a:t>
            </a:r>
            <a:r>
              <a:rPr lang="en-US" sz="3200" dirty="0" smtClean="0">
                <a:solidFill>
                  <a:schemeClr val="accent2"/>
                </a:solidFill>
              </a:rPr>
              <a:t>hypocrites</a:t>
            </a:r>
            <a:endParaRPr lang="en-US" sz="3200" dirty="0">
              <a:solidFill>
                <a:schemeClr val="accent2"/>
              </a:solidFill>
            </a:endParaRPr>
          </a:p>
        </p:txBody>
      </p:sp>
      <p:sp>
        <p:nvSpPr>
          <p:cNvPr id="3" name="Content Placeholder 2"/>
          <p:cNvSpPr>
            <a:spLocks noGrp="1"/>
          </p:cNvSpPr>
          <p:nvPr>
            <p:ph sz="quarter" idx="13"/>
          </p:nvPr>
        </p:nvSpPr>
        <p:spPr/>
        <p:txBody>
          <a:bodyPr>
            <a:normAutofit/>
          </a:bodyPr>
          <a:lstStyle/>
          <a:p>
            <a:r>
              <a:rPr lang="en-US" sz="3200" dirty="0" smtClean="0">
                <a:solidFill>
                  <a:schemeClr val="accent2"/>
                </a:solidFill>
              </a:rPr>
              <a:t>Ananias </a:t>
            </a:r>
            <a:r>
              <a:rPr lang="en-US" sz="3200" dirty="0">
                <a:solidFill>
                  <a:schemeClr val="accent2"/>
                </a:solidFill>
              </a:rPr>
              <a:t>and </a:t>
            </a:r>
            <a:r>
              <a:rPr lang="en-US" sz="3200" dirty="0" err="1" smtClean="0">
                <a:solidFill>
                  <a:schemeClr val="accent2"/>
                </a:solidFill>
              </a:rPr>
              <a:t>Sapphira</a:t>
            </a:r>
            <a:r>
              <a:rPr lang="en-US" sz="3200" dirty="0" smtClean="0">
                <a:solidFill>
                  <a:schemeClr val="accent2"/>
                </a:solidFill>
              </a:rPr>
              <a:t> </a:t>
            </a:r>
            <a:endParaRPr lang="en-US" sz="3200" dirty="0">
              <a:solidFill>
                <a:schemeClr val="accent2"/>
              </a:solidFill>
            </a:endParaRPr>
          </a:p>
          <a:p>
            <a:pPr lvl="1"/>
            <a:r>
              <a:rPr lang="en-US" sz="3200" dirty="0" smtClean="0"/>
              <a:t>Then </a:t>
            </a:r>
            <a:r>
              <a:rPr lang="en-US" sz="3200" dirty="0"/>
              <a:t>Peter said unto her, How is it that ye have agreed together to tempt the Spirit of the Lord? behold, the feet of them which have buried thy husband </a:t>
            </a:r>
            <a:r>
              <a:rPr lang="en-US" sz="3200" i="1" dirty="0"/>
              <a:t>are</a:t>
            </a:r>
            <a:r>
              <a:rPr lang="en-US" sz="3200" dirty="0"/>
              <a:t> at the door, and shall carry thee out. </a:t>
            </a:r>
            <a:endParaRPr lang="en-US" sz="3200" dirty="0" smtClean="0"/>
          </a:p>
          <a:p>
            <a:pPr lvl="6"/>
            <a:r>
              <a:rPr lang="en-US" sz="3200" dirty="0"/>
              <a:t>Acts 5:9 </a:t>
            </a:r>
          </a:p>
        </p:txBody>
      </p:sp>
      <p:sp>
        <p:nvSpPr>
          <p:cNvPr id="4" name="Slide Number Placeholder 3"/>
          <p:cNvSpPr>
            <a:spLocks noGrp="1"/>
          </p:cNvSpPr>
          <p:nvPr>
            <p:ph type="sldNum" sz="quarter" idx="12"/>
          </p:nvPr>
        </p:nvSpPr>
        <p:spPr/>
        <p:txBody>
          <a:bodyPr/>
          <a:lstStyle/>
          <a:p>
            <a:fld id="{FAFEC74B-5FD3-4703-A7CB-E74E68E9A324}" type="slidenum">
              <a:rPr lang="en-US" smtClean="0"/>
              <a:t>17</a:t>
            </a:fld>
            <a:endParaRPr lang="en-US"/>
          </a:p>
        </p:txBody>
      </p:sp>
    </p:spTree>
    <p:extLst>
      <p:ext uri="{BB962C8B-B14F-4D97-AF65-F5344CB8AC3E}">
        <p14:creationId xmlns:p14="http://schemas.microsoft.com/office/powerpoint/2010/main" val="25391446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solidFill>
                  <a:schemeClr val="accent2"/>
                </a:solidFill>
              </a:rPr>
              <a:t>Well </a:t>
            </a:r>
            <a:r>
              <a:rPr lang="en-US" sz="3200" dirty="0">
                <a:solidFill>
                  <a:schemeClr val="accent2"/>
                </a:solidFill>
              </a:rPr>
              <a:t>known </a:t>
            </a:r>
            <a:r>
              <a:rPr lang="en-US" sz="3200" dirty="0" smtClean="0">
                <a:solidFill>
                  <a:schemeClr val="accent2"/>
                </a:solidFill>
              </a:rPr>
              <a:t>hypocrites</a:t>
            </a:r>
            <a:endParaRPr lang="en-US" sz="3200" dirty="0">
              <a:solidFill>
                <a:schemeClr val="accent2"/>
              </a:solidFill>
            </a:endParaRPr>
          </a:p>
        </p:txBody>
      </p:sp>
      <p:sp>
        <p:nvSpPr>
          <p:cNvPr id="3" name="Content Placeholder 2"/>
          <p:cNvSpPr>
            <a:spLocks noGrp="1"/>
          </p:cNvSpPr>
          <p:nvPr>
            <p:ph sz="quarter" idx="13"/>
          </p:nvPr>
        </p:nvSpPr>
        <p:spPr/>
        <p:txBody>
          <a:bodyPr>
            <a:normAutofit/>
          </a:bodyPr>
          <a:lstStyle/>
          <a:p>
            <a:r>
              <a:rPr lang="en-US" sz="3200" dirty="0" smtClean="0">
                <a:solidFill>
                  <a:schemeClr val="accent2"/>
                </a:solidFill>
              </a:rPr>
              <a:t>Ananias </a:t>
            </a:r>
            <a:r>
              <a:rPr lang="en-US" sz="3200" dirty="0">
                <a:solidFill>
                  <a:schemeClr val="accent2"/>
                </a:solidFill>
              </a:rPr>
              <a:t>and </a:t>
            </a:r>
            <a:r>
              <a:rPr lang="en-US" sz="3200" dirty="0" err="1" smtClean="0">
                <a:solidFill>
                  <a:schemeClr val="accent2"/>
                </a:solidFill>
              </a:rPr>
              <a:t>Sapphira</a:t>
            </a:r>
            <a:r>
              <a:rPr lang="en-US" sz="3200" dirty="0" smtClean="0">
                <a:solidFill>
                  <a:schemeClr val="accent2"/>
                </a:solidFill>
              </a:rPr>
              <a:t> </a:t>
            </a:r>
            <a:endParaRPr lang="en-US" sz="3200" dirty="0">
              <a:solidFill>
                <a:schemeClr val="accent2"/>
              </a:solidFill>
            </a:endParaRPr>
          </a:p>
          <a:p>
            <a:pPr lvl="1"/>
            <a:r>
              <a:rPr lang="en-US" sz="3200" dirty="0" smtClean="0"/>
              <a:t>Then </a:t>
            </a:r>
            <a:r>
              <a:rPr lang="en-US" sz="3200" dirty="0"/>
              <a:t>fell she down straightway at his feet, and yielded up the ghost: and the young men came in, and found her dead, and, carrying </a:t>
            </a:r>
            <a:r>
              <a:rPr lang="en-US" sz="3200" i="1" dirty="0"/>
              <a:t>her</a:t>
            </a:r>
            <a:r>
              <a:rPr lang="en-US" sz="3200" dirty="0"/>
              <a:t> forth, buried </a:t>
            </a:r>
            <a:r>
              <a:rPr lang="en-US" sz="3200" i="1" dirty="0"/>
              <a:t>her</a:t>
            </a:r>
            <a:r>
              <a:rPr lang="en-US" sz="3200" dirty="0"/>
              <a:t> by her </a:t>
            </a:r>
            <a:r>
              <a:rPr lang="en-US" sz="3200" dirty="0" smtClean="0"/>
              <a:t>husband</a:t>
            </a:r>
            <a:r>
              <a:rPr lang="en-US" sz="3200" dirty="0"/>
              <a:t>. </a:t>
            </a:r>
            <a:endParaRPr lang="en-US" sz="3200" dirty="0" smtClean="0"/>
          </a:p>
          <a:p>
            <a:pPr lvl="6"/>
            <a:r>
              <a:rPr lang="en-US" sz="3200" dirty="0"/>
              <a:t>Acts 5:10 </a:t>
            </a:r>
          </a:p>
        </p:txBody>
      </p:sp>
      <p:sp>
        <p:nvSpPr>
          <p:cNvPr id="4" name="Slide Number Placeholder 3"/>
          <p:cNvSpPr>
            <a:spLocks noGrp="1"/>
          </p:cNvSpPr>
          <p:nvPr>
            <p:ph type="sldNum" sz="quarter" idx="12"/>
          </p:nvPr>
        </p:nvSpPr>
        <p:spPr/>
        <p:txBody>
          <a:bodyPr/>
          <a:lstStyle/>
          <a:p>
            <a:fld id="{FAFEC74B-5FD3-4703-A7CB-E74E68E9A324}" type="slidenum">
              <a:rPr lang="en-US" smtClean="0"/>
              <a:t>18</a:t>
            </a:fld>
            <a:endParaRPr lang="en-US"/>
          </a:p>
        </p:txBody>
      </p:sp>
    </p:spTree>
    <p:extLst>
      <p:ext uri="{BB962C8B-B14F-4D97-AF65-F5344CB8AC3E}">
        <p14:creationId xmlns:p14="http://schemas.microsoft.com/office/powerpoint/2010/main" val="229758263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solidFill>
                  <a:schemeClr val="accent2"/>
                </a:solidFill>
              </a:rPr>
              <a:t>Well </a:t>
            </a:r>
            <a:r>
              <a:rPr lang="en-US" sz="3200" dirty="0">
                <a:solidFill>
                  <a:schemeClr val="accent2"/>
                </a:solidFill>
              </a:rPr>
              <a:t>known </a:t>
            </a:r>
            <a:r>
              <a:rPr lang="en-US" sz="3200" dirty="0" smtClean="0">
                <a:solidFill>
                  <a:schemeClr val="accent2"/>
                </a:solidFill>
              </a:rPr>
              <a:t>hypocrites</a:t>
            </a:r>
            <a:endParaRPr lang="en-US" sz="3200" dirty="0">
              <a:solidFill>
                <a:schemeClr val="accent2"/>
              </a:solidFill>
            </a:endParaRPr>
          </a:p>
        </p:txBody>
      </p:sp>
      <p:sp>
        <p:nvSpPr>
          <p:cNvPr id="3" name="Content Placeholder 2"/>
          <p:cNvSpPr>
            <a:spLocks noGrp="1"/>
          </p:cNvSpPr>
          <p:nvPr>
            <p:ph sz="quarter" idx="13"/>
          </p:nvPr>
        </p:nvSpPr>
        <p:spPr>
          <a:xfrm>
            <a:off x="609600" y="1600200"/>
            <a:ext cx="7924800" cy="4572000"/>
          </a:xfrm>
        </p:spPr>
        <p:txBody>
          <a:bodyPr>
            <a:normAutofit/>
          </a:bodyPr>
          <a:lstStyle/>
          <a:p>
            <a:r>
              <a:rPr lang="en-US" sz="3200" dirty="0" smtClean="0"/>
              <a:t>Judas </a:t>
            </a:r>
            <a:r>
              <a:rPr lang="en-US" sz="3200" dirty="0"/>
              <a:t>Iscariot </a:t>
            </a:r>
            <a:endParaRPr lang="en-US" sz="3200" dirty="0" smtClean="0"/>
          </a:p>
          <a:p>
            <a:pPr lvl="1"/>
            <a:r>
              <a:rPr lang="en-US" sz="3200" dirty="0" smtClean="0"/>
              <a:t>And </a:t>
            </a:r>
            <a:r>
              <a:rPr lang="en-US" sz="3200" dirty="0"/>
              <a:t>immediately, while he yet </a:t>
            </a:r>
            <a:r>
              <a:rPr lang="en-US" sz="3200" dirty="0" err="1"/>
              <a:t>spake</a:t>
            </a:r>
            <a:r>
              <a:rPr lang="en-US" sz="3200" dirty="0"/>
              <a:t>, cometh Judas, one of the twelve, and with him a great multitude with swords and staves, from the chief priests and the scribes and the elders. </a:t>
            </a:r>
            <a:endParaRPr lang="en-US" sz="3200" dirty="0" smtClean="0"/>
          </a:p>
          <a:p>
            <a:pPr lvl="6"/>
            <a:r>
              <a:rPr lang="en-US" sz="3200" dirty="0"/>
              <a:t>Mark 14:43 </a:t>
            </a:r>
            <a:endParaRPr lang="en-US" sz="3200" dirty="0" smtClean="0"/>
          </a:p>
          <a:p>
            <a:pPr lvl="1"/>
            <a:endParaRPr lang="en-US" sz="3200" dirty="0"/>
          </a:p>
        </p:txBody>
      </p:sp>
      <p:sp>
        <p:nvSpPr>
          <p:cNvPr id="4" name="Slide Number Placeholder 3"/>
          <p:cNvSpPr>
            <a:spLocks noGrp="1"/>
          </p:cNvSpPr>
          <p:nvPr>
            <p:ph type="sldNum" sz="quarter" idx="12"/>
          </p:nvPr>
        </p:nvSpPr>
        <p:spPr/>
        <p:txBody>
          <a:bodyPr/>
          <a:lstStyle/>
          <a:p>
            <a:fld id="{FAFEC74B-5FD3-4703-A7CB-E74E68E9A324}" type="slidenum">
              <a:rPr lang="en-US" smtClean="0"/>
              <a:t>19</a:t>
            </a:fld>
            <a:endParaRPr lang="en-US"/>
          </a:p>
        </p:txBody>
      </p:sp>
    </p:spTree>
    <p:extLst>
      <p:ext uri="{BB962C8B-B14F-4D97-AF65-F5344CB8AC3E}">
        <p14:creationId xmlns:p14="http://schemas.microsoft.com/office/powerpoint/2010/main" val="75551421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Introduction</a:t>
            </a:r>
            <a:endParaRPr lang="en-US" sz="3200" dirty="0"/>
          </a:p>
        </p:txBody>
      </p:sp>
      <p:sp>
        <p:nvSpPr>
          <p:cNvPr id="3" name="Content Placeholder 2"/>
          <p:cNvSpPr>
            <a:spLocks noGrp="1"/>
          </p:cNvSpPr>
          <p:nvPr>
            <p:ph sz="quarter" idx="13"/>
          </p:nvPr>
        </p:nvSpPr>
        <p:spPr/>
        <p:txBody>
          <a:bodyPr>
            <a:normAutofit/>
          </a:bodyPr>
          <a:lstStyle/>
          <a:p>
            <a:r>
              <a:rPr lang="en-US" sz="3200" dirty="0" smtClean="0"/>
              <a:t>Hypocrisy can be defined as “Falsely </a:t>
            </a:r>
            <a:r>
              <a:rPr lang="en-US" sz="3200" dirty="0"/>
              <a:t>claiming to possess characteristics, such as religiosity or virtues, that one lacks</a:t>
            </a:r>
            <a:r>
              <a:rPr lang="en-US" sz="3200" dirty="0" smtClean="0"/>
              <a:t>.” </a:t>
            </a:r>
          </a:p>
          <a:p>
            <a:r>
              <a:rPr lang="en-US" sz="3200" dirty="0" smtClean="0"/>
              <a:t>The Book of Job speaks out against hypocrisy.</a:t>
            </a:r>
          </a:p>
          <a:p>
            <a:pPr lvl="1"/>
            <a:r>
              <a:rPr lang="en-US" sz="3200" dirty="0" smtClean="0"/>
              <a:t>He </a:t>
            </a:r>
            <a:r>
              <a:rPr lang="en-US" sz="3200" dirty="0"/>
              <a:t>also </a:t>
            </a:r>
            <a:r>
              <a:rPr lang="en-US" sz="3200" i="1" dirty="0"/>
              <a:t>shall be</a:t>
            </a:r>
            <a:r>
              <a:rPr lang="en-US" sz="3200" dirty="0"/>
              <a:t> my salvation: for an hypocrite shall not come before him. </a:t>
            </a:r>
            <a:endParaRPr lang="en-US" sz="3200" dirty="0" smtClean="0"/>
          </a:p>
          <a:p>
            <a:pPr lvl="6"/>
            <a:r>
              <a:rPr lang="en-US" sz="3200" dirty="0"/>
              <a:t>Job 13:16 </a:t>
            </a:r>
          </a:p>
          <a:p>
            <a:pPr marL="457200" lvl="1" indent="0">
              <a:buNone/>
            </a:pPr>
            <a:endParaRPr lang="en-US" sz="2400" dirty="0"/>
          </a:p>
        </p:txBody>
      </p:sp>
      <p:sp>
        <p:nvSpPr>
          <p:cNvPr id="4" name="Slide Number Placeholder 3"/>
          <p:cNvSpPr>
            <a:spLocks noGrp="1"/>
          </p:cNvSpPr>
          <p:nvPr>
            <p:ph type="sldNum" sz="quarter" idx="12"/>
          </p:nvPr>
        </p:nvSpPr>
        <p:spPr/>
        <p:txBody>
          <a:bodyPr/>
          <a:lstStyle/>
          <a:p>
            <a:fld id="{FAFEC74B-5FD3-4703-A7CB-E74E68E9A324}" type="slidenum">
              <a:rPr lang="en-US" smtClean="0"/>
              <a:t>2</a:t>
            </a:fld>
            <a:endParaRPr lang="en-US"/>
          </a:p>
        </p:txBody>
      </p:sp>
    </p:spTree>
    <p:extLst>
      <p:ext uri="{BB962C8B-B14F-4D97-AF65-F5344CB8AC3E}">
        <p14:creationId xmlns:p14="http://schemas.microsoft.com/office/powerpoint/2010/main" val="384537814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solidFill>
                  <a:schemeClr val="accent2"/>
                </a:solidFill>
              </a:rPr>
              <a:t>Well </a:t>
            </a:r>
            <a:r>
              <a:rPr lang="en-US" sz="3200" dirty="0">
                <a:solidFill>
                  <a:schemeClr val="accent2"/>
                </a:solidFill>
              </a:rPr>
              <a:t>known </a:t>
            </a:r>
            <a:r>
              <a:rPr lang="en-US" sz="3200" dirty="0" smtClean="0">
                <a:solidFill>
                  <a:schemeClr val="accent2"/>
                </a:solidFill>
              </a:rPr>
              <a:t>hypocrites</a:t>
            </a:r>
            <a:endParaRPr lang="en-US" sz="3200" dirty="0">
              <a:solidFill>
                <a:schemeClr val="accent2"/>
              </a:solidFill>
            </a:endParaRPr>
          </a:p>
        </p:txBody>
      </p:sp>
      <p:sp>
        <p:nvSpPr>
          <p:cNvPr id="3" name="Content Placeholder 2"/>
          <p:cNvSpPr>
            <a:spLocks noGrp="1"/>
          </p:cNvSpPr>
          <p:nvPr>
            <p:ph sz="quarter" idx="13"/>
          </p:nvPr>
        </p:nvSpPr>
        <p:spPr>
          <a:xfrm>
            <a:off x="609600" y="1600200"/>
            <a:ext cx="7924800" cy="4572000"/>
          </a:xfrm>
        </p:spPr>
        <p:txBody>
          <a:bodyPr>
            <a:normAutofit/>
          </a:bodyPr>
          <a:lstStyle/>
          <a:p>
            <a:r>
              <a:rPr lang="en-US" sz="3200" dirty="0" smtClean="0">
                <a:solidFill>
                  <a:schemeClr val="accent2"/>
                </a:solidFill>
              </a:rPr>
              <a:t>Judas </a:t>
            </a:r>
            <a:r>
              <a:rPr lang="en-US" sz="3200" dirty="0">
                <a:solidFill>
                  <a:schemeClr val="accent2"/>
                </a:solidFill>
              </a:rPr>
              <a:t>Iscariot </a:t>
            </a:r>
            <a:endParaRPr lang="en-US" sz="3200" dirty="0" smtClean="0">
              <a:solidFill>
                <a:schemeClr val="accent2"/>
              </a:solidFill>
            </a:endParaRPr>
          </a:p>
          <a:p>
            <a:pPr lvl="1"/>
            <a:r>
              <a:rPr lang="en-US" sz="3200" dirty="0" smtClean="0"/>
              <a:t>And </a:t>
            </a:r>
            <a:r>
              <a:rPr lang="en-US" sz="3200" dirty="0"/>
              <a:t>he that betrayed him had given them a token, saying, Whomsoever I shall kiss, that same is he; take him, and lead </a:t>
            </a:r>
            <a:r>
              <a:rPr lang="en-US" sz="3200" i="1" dirty="0"/>
              <a:t>him</a:t>
            </a:r>
            <a:r>
              <a:rPr lang="en-US" sz="3200" dirty="0"/>
              <a:t> away safely. </a:t>
            </a:r>
            <a:endParaRPr lang="en-US" sz="3200" dirty="0" smtClean="0"/>
          </a:p>
          <a:p>
            <a:pPr lvl="6"/>
            <a:r>
              <a:rPr lang="en-US" sz="3200" dirty="0"/>
              <a:t>Mark 14:44 </a:t>
            </a:r>
          </a:p>
        </p:txBody>
      </p:sp>
      <p:sp>
        <p:nvSpPr>
          <p:cNvPr id="4" name="Slide Number Placeholder 3"/>
          <p:cNvSpPr>
            <a:spLocks noGrp="1"/>
          </p:cNvSpPr>
          <p:nvPr>
            <p:ph type="sldNum" sz="quarter" idx="12"/>
          </p:nvPr>
        </p:nvSpPr>
        <p:spPr/>
        <p:txBody>
          <a:bodyPr/>
          <a:lstStyle/>
          <a:p>
            <a:fld id="{FAFEC74B-5FD3-4703-A7CB-E74E68E9A324}" type="slidenum">
              <a:rPr lang="en-US" smtClean="0"/>
              <a:t>20</a:t>
            </a:fld>
            <a:endParaRPr lang="en-US"/>
          </a:p>
        </p:txBody>
      </p:sp>
    </p:spTree>
    <p:extLst>
      <p:ext uri="{BB962C8B-B14F-4D97-AF65-F5344CB8AC3E}">
        <p14:creationId xmlns:p14="http://schemas.microsoft.com/office/powerpoint/2010/main" val="100746086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solidFill>
                  <a:schemeClr val="accent2"/>
                </a:solidFill>
              </a:rPr>
              <a:t>Well </a:t>
            </a:r>
            <a:r>
              <a:rPr lang="en-US" sz="3200" dirty="0">
                <a:solidFill>
                  <a:schemeClr val="accent2"/>
                </a:solidFill>
              </a:rPr>
              <a:t>known </a:t>
            </a:r>
            <a:r>
              <a:rPr lang="en-US" sz="3200" dirty="0" smtClean="0">
                <a:solidFill>
                  <a:schemeClr val="accent2"/>
                </a:solidFill>
              </a:rPr>
              <a:t>hypocrites</a:t>
            </a:r>
            <a:endParaRPr lang="en-US" sz="3200" dirty="0">
              <a:solidFill>
                <a:schemeClr val="accent2"/>
              </a:solidFill>
            </a:endParaRPr>
          </a:p>
        </p:txBody>
      </p:sp>
      <p:sp>
        <p:nvSpPr>
          <p:cNvPr id="3" name="Content Placeholder 2"/>
          <p:cNvSpPr>
            <a:spLocks noGrp="1"/>
          </p:cNvSpPr>
          <p:nvPr>
            <p:ph sz="quarter" idx="13"/>
          </p:nvPr>
        </p:nvSpPr>
        <p:spPr>
          <a:xfrm>
            <a:off x="609600" y="1600200"/>
            <a:ext cx="7924800" cy="4572000"/>
          </a:xfrm>
        </p:spPr>
        <p:txBody>
          <a:bodyPr>
            <a:normAutofit/>
          </a:bodyPr>
          <a:lstStyle/>
          <a:p>
            <a:r>
              <a:rPr lang="en-US" sz="3200" dirty="0" smtClean="0">
                <a:solidFill>
                  <a:schemeClr val="accent2"/>
                </a:solidFill>
              </a:rPr>
              <a:t>Judas </a:t>
            </a:r>
            <a:r>
              <a:rPr lang="en-US" sz="3200" dirty="0">
                <a:solidFill>
                  <a:schemeClr val="accent2"/>
                </a:solidFill>
              </a:rPr>
              <a:t>Iscariot </a:t>
            </a:r>
            <a:endParaRPr lang="en-US" sz="3200" dirty="0" smtClean="0">
              <a:solidFill>
                <a:schemeClr val="accent2"/>
              </a:solidFill>
            </a:endParaRPr>
          </a:p>
          <a:p>
            <a:pPr lvl="1"/>
            <a:r>
              <a:rPr lang="en-US" sz="3200" dirty="0" smtClean="0"/>
              <a:t>And </a:t>
            </a:r>
            <a:r>
              <a:rPr lang="en-US" sz="3200" dirty="0"/>
              <a:t>as soon as he was come, he </a:t>
            </a:r>
            <a:r>
              <a:rPr lang="en-US" sz="3200" dirty="0" err="1"/>
              <a:t>goeth</a:t>
            </a:r>
            <a:r>
              <a:rPr lang="en-US" sz="3200" dirty="0"/>
              <a:t> straightway to him, and </a:t>
            </a:r>
            <a:r>
              <a:rPr lang="en-US" sz="3200" dirty="0" err="1"/>
              <a:t>saith</a:t>
            </a:r>
            <a:r>
              <a:rPr lang="en-US" sz="3200" dirty="0"/>
              <a:t>, Master, master; and kissed him. </a:t>
            </a:r>
          </a:p>
          <a:p>
            <a:pPr lvl="1"/>
            <a:r>
              <a:rPr lang="en-US" sz="3200" dirty="0" smtClean="0"/>
              <a:t>But </a:t>
            </a:r>
            <a:r>
              <a:rPr lang="en-US" sz="3200" dirty="0"/>
              <a:t>Jesus said unto him, Judas, </a:t>
            </a:r>
            <a:r>
              <a:rPr lang="en-US" sz="3200" dirty="0" err="1"/>
              <a:t>betrayest</a:t>
            </a:r>
            <a:r>
              <a:rPr lang="en-US" sz="3200" dirty="0"/>
              <a:t> thou the Son of man with a kiss? </a:t>
            </a:r>
          </a:p>
          <a:p>
            <a:pPr lvl="5"/>
            <a:r>
              <a:rPr lang="en-US" sz="3200" dirty="0" smtClean="0"/>
              <a:t>Mark 14:45</a:t>
            </a:r>
            <a:r>
              <a:rPr lang="en-US" sz="3200" dirty="0"/>
              <a:t>; </a:t>
            </a:r>
            <a:r>
              <a:rPr lang="en-US" sz="3200" dirty="0" smtClean="0"/>
              <a:t>Luke </a:t>
            </a:r>
            <a:r>
              <a:rPr lang="en-US" sz="3200" dirty="0"/>
              <a:t>22:48 </a:t>
            </a:r>
          </a:p>
        </p:txBody>
      </p:sp>
      <p:sp>
        <p:nvSpPr>
          <p:cNvPr id="4" name="Slide Number Placeholder 3"/>
          <p:cNvSpPr>
            <a:spLocks noGrp="1"/>
          </p:cNvSpPr>
          <p:nvPr>
            <p:ph type="sldNum" sz="quarter" idx="12"/>
          </p:nvPr>
        </p:nvSpPr>
        <p:spPr/>
        <p:txBody>
          <a:bodyPr/>
          <a:lstStyle/>
          <a:p>
            <a:fld id="{FAFEC74B-5FD3-4703-A7CB-E74E68E9A324}" type="slidenum">
              <a:rPr lang="en-US" smtClean="0"/>
              <a:t>21</a:t>
            </a:fld>
            <a:endParaRPr lang="en-US"/>
          </a:p>
        </p:txBody>
      </p:sp>
    </p:spTree>
    <p:extLst>
      <p:ext uri="{BB962C8B-B14F-4D97-AF65-F5344CB8AC3E}">
        <p14:creationId xmlns:p14="http://schemas.microsoft.com/office/powerpoint/2010/main" val="429180872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solidFill>
                  <a:schemeClr val="accent2"/>
                </a:solidFill>
              </a:rPr>
              <a:t>Well </a:t>
            </a:r>
            <a:r>
              <a:rPr lang="en-US" sz="3200" dirty="0">
                <a:solidFill>
                  <a:schemeClr val="accent2"/>
                </a:solidFill>
              </a:rPr>
              <a:t>known </a:t>
            </a:r>
            <a:r>
              <a:rPr lang="en-US" sz="3200" dirty="0" smtClean="0">
                <a:solidFill>
                  <a:schemeClr val="accent2"/>
                </a:solidFill>
              </a:rPr>
              <a:t>hypocrites</a:t>
            </a:r>
            <a:endParaRPr lang="en-US" sz="3200" dirty="0">
              <a:solidFill>
                <a:schemeClr val="accent2"/>
              </a:solidFill>
            </a:endParaRPr>
          </a:p>
        </p:txBody>
      </p:sp>
      <p:sp>
        <p:nvSpPr>
          <p:cNvPr id="3" name="Content Placeholder 2"/>
          <p:cNvSpPr>
            <a:spLocks noGrp="1"/>
          </p:cNvSpPr>
          <p:nvPr>
            <p:ph sz="quarter" idx="13"/>
          </p:nvPr>
        </p:nvSpPr>
        <p:spPr/>
        <p:txBody>
          <a:bodyPr>
            <a:noAutofit/>
          </a:bodyPr>
          <a:lstStyle/>
          <a:p>
            <a:r>
              <a:rPr lang="en-US" sz="3200" dirty="0" smtClean="0"/>
              <a:t>Peter</a:t>
            </a:r>
          </a:p>
          <a:p>
            <a:pPr lvl="1"/>
            <a:r>
              <a:rPr lang="en-US" sz="3200" dirty="0" smtClean="0"/>
              <a:t>But </a:t>
            </a:r>
            <a:r>
              <a:rPr lang="en-US" sz="3200" dirty="0"/>
              <a:t>when Peter was come to Antioch, I withstood him to the face, because he was to be blamed. </a:t>
            </a:r>
            <a:endParaRPr lang="en-US" sz="3200" dirty="0" smtClean="0"/>
          </a:p>
          <a:p>
            <a:pPr lvl="6"/>
            <a:r>
              <a:rPr lang="en-US" sz="3200" dirty="0" smtClean="0"/>
              <a:t>Galatians 2:11</a:t>
            </a:r>
            <a:endParaRPr lang="en-US" sz="3200" dirty="0"/>
          </a:p>
        </p:txBody>
      </p:sp>
      <p:sp>
        <p:nvSpPr>
          <p:cNvPr id="4" name="Slide Number Placeholder 3"/>
          <p:cNvSpPr>
            <a:spLocks noGrp="1"/>
          </p:cNvSpPr>
          <p:nvPr>
            <p:ph type="sldNum" sz="quarter" idx="12"/>
          </p:nvPr>
        </p:nvSpPr>
        <p:spPr/>
        <p:txBody>
          <a:bodyPr/>
          <a:lstStyle/>
          <a:p>
            <a:fld id="{FAFEC74B-5FD3-4703-A7CB-E74E68E9A324}" type="slidenum">
              <a:rPr lang="en-US" smtClean="0"/>
              <a:t>22</a:t>
            </a:fld>
            <a:endParaRPr lang="en-US"/>
          </a:p>
        </p:txBody>
      </p:sp>
    </p:spTree>
    <p:extLst>
      <p:ext uri="{BB962C8B-B14F-4D97-AF65-F5344CB8AC3E}">
        <p14:creationId xmlns:p14="http://schemas.microsoft.com/office/powerpoint/2010/main" val="212545336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solidFill>
                  <a:schemeClr val="accent2"/>
                </a:solidFill>
              </a:rPr>
              <a:t>Well </a:t>
            </a:r>
            <a:r>
              <a:rPr lang="en-US" sz="3200" dirty="0">
                <a:solidFill>
                  <a:schemeClr val="accent2"/>
                </a:solidFill>
              </a:rPr>
              <a:t>known </a:t>
            </a:r>
            <a:r>
              <a:rPr lang="en-US" sz="3200" dirty="0" smtClean="0">
                <a:solidFill>
                  <a:schemeClr val="accent2"/>
                </a:solidFill>
              </a:rPr>
              <a:t>hypocrites</a:t>
            </a:r>
            <a:endParaRPr lang="en-US" sz="3200" dirty="0">
              <a:solidFill>
                <a:schemeClr val="accent2"/>
              </a:solidFill>
            </a:endParaRPr>
          </a:p>
        </p:txBody>
      </p:sp>
      <p:sp>
        <p:nvSpPr>
          <p:cNvPr id="3" name="Content Placeholder 2"/>
          <p:cNvSpPr>
            <a:spLocks noGrp="1"/>
          </p:cNvSpPr>
          <p:nvPr>
            <p:ph sz="quarter" idx="13"/>
          </p:nvPr>
        </p:nvSpPr>
        <p:spPr/>
        <p:txBody>
          <a:bodyPr>
            <a:noAutofit/>
          </a:bodyPr>
          <a:lstStyle/>
          <a:p>
            <a:r>
              <a:rPr lang="en-US" sz="3200" dirty="0" smtClean="0">
                <a:solidFill>
                  <a:schemeClr val="accent2"/>
                </a:solidFill>
              </a:rPr>
              <a:t>Peter</a:t>
            </a:r>
          </a:p>
          <a:p>
            <a:pPr lvl="1"/>
            <a:r>
              <a:rPr lang="en-US" sz="3200" dirty="0" smtClean="0"/>
              <a:t>For </a:t>
            </a:r>
            <a:r>
              <a:rPr lang="en-US" sz="3200" dirty="0"/>
              <a:t>before that certain came from James, he did eat with the Gentiles: but when they were come, he withdrew and separated himself, fearing them which were of the circumcision. </a:t>
            </a:r>
            <a:endParaRPr lang="en-US" sz="3200" dirty="0" smtClean="0"/>
          </a:p>
          <a:p>
            <a:pPr lvl="6"/>
            <a:r>
              <a:rPr lang="en-US" sz="3200" dirty="0" smtClean="0"/>
              <a:t>Galatians </a:t>
            </a:r>
            <a:r>
              <a:rPr lang="en-US" sz="3200" dirty="0"/>
              <a:t>2:12 </a:t>
            </a:r>
          </a:p>
        </p:txBody>
      </p:sp>
      <p:sp>
        <p:nvSpPr>
          <p:cNvPr id="4" name="Slide Number Placeholder 3"/>
          <p:cNvSpPr>
            <a:spLocks noGrp="1"/>
          </p:cNvSpPr>
          <p:nvPr>
            <p:ph type="sldNum" sz="quarter" idx="12"/>
          </p:nvPr>
        </p:nvSpPr>
        <p:spPr/>
        <p:txBody>
          <a:bodyPr/>
          <a:lstStyle/>
          <a:p>
            <a:fld id="{FAFEC74B-5FD3-4703-A7CB-E74E68E9A324}" type="slidenum">
              <a:rPr lang="en-US" smtClean="0"/>
              <a:t>23</a:t>
            </a:fld>
            <a:endParaRPr lang="en-US"/>
          </a:p>
        </p:txBody>
      </p:sp>
    </p:spTree>
    <p:extLst>
      <p:ext uri="{BB962C8B-B14F-4D97-AF65-F5344CB8AC3E}">
        <p14:creationId xmlns:p14="http://schemas.microsoft.com/office/powerpoint/2010/main" val="69569198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solidFill>
                  <a:schemeClr val="accent2"/>
                </a:solidFill>
              </a:rPr>
              <a:t>Well </a:t>
            </a:r>
            <a:r>
              <a:rPr lang="en-US" sz="3200" dirty="0">
                <a:solidFill>
                  <a:schemeClr val="accent2"/>
                </a:solidFill>
              </a:rPr>
              <a:t>known </a:t>
            </a:r>
            <a:r>
              <a:rPr lang="en-US" sz="3200" dirty="0" smtClean="0">
                <a:solidFill>
                  <a:schemeClr val="accent2"/>
                </a:solidFill>
              </a:rPr>
              <a:t>hypocrites</a:t>
            </a:r>
            <a:endParaRPr lang="en-US" sz="3200" dirty="0">
              <a:solidFill>
                <a:schemeClr val="accent2"/>
              </a:solidFill>
            </a:endParaRPr>
          </a:p>
        </p:txBody>
      </p:sp>
      <p:sp>
        <p:nvSpPr>
          <p:cNvPr id="3" name="Content Placeholder 2"/>
          <p:cNvSpPr>
            <a:spLocks noGrp="1"/>
          </p:cNvSpPr>
          <p:nvPr>
            <p:ph sz="quarter" idx="13"/>
          </p:nvPr>
        </p:nvSpPr>
        <p:spPr/>
        <p:txBody>
          <a:bodyPr>
            <a:noAutofit/>
          </a:bodyPr>
          <a:lstStyle/>
          <a:p>
            <a:r>
              <a:rPr lang="en-US" sz="3200" dirty="0" smtClean="0">
                <a:solidFill>
                  <a:schemeClr val="accent2"/>
                </a:solidFill>
              </a:rPr>
              <a:t>Peter</a:t>
            </a:r>
          </a:p>
          <a:p>
            <a:pPr lvl="1"/>
            <a:r>
              <a:rPr lang="en-US" sz="3200" dirty="0" smtClean="0"/>
              <a:t>And </a:t>
            </a:r>
            <a:r>
              <a:rPr lang="en-US" sz="3200" dirty="0"/>
              <a:t>the other Jews dissembled likewise with him; insomuch that Barnabas also was carried away with their dissimulation. </a:t>
            </a:r>
            <a:endParaRPr lang="en-US" sz="3200" dirty="0" smtClean="0"/>
          </a:p>
          <a:p>
            <a:pPr lvl="5"/>
            <a:r>
              <a:rPr lang="en-US" sz="3200" dirty="0" smtClean="0"/>
              <a:t>Galatians </a:t>
            </a:r>
            <a:r>
              <a:rPr lang="en-US" sz="3200" dirty="0"/>
              <a:t>2:13 </a:t>
            </a:r>
          </a:p>
        </p:txBody>
      </p:sp>
      <p:sp>
        <p:nvSpPr>
          <p:cNvPr id="4" name="Slide Number Placeholder 3"/>
          <p:cNvSpPr>
            <a:spLocks noGrp="1"/>
          </p:cNvSpPr>
          <p:nvPr>
            <p:ph type="sldNum" sz="quarter" idx="12"/>
          </p:nvPr>
        </p:nvSpPr>
        <p:spPr/>
        <p:txBody>
          <a:bodyPr/>
          <a:lstStyle/>
          <a:p>
            <a:fld id="{FAFEC74B-5FD3-4703-A7CB-E74E68E9A324}" type="slidenum">
              <a:rPr lang="en-US" smtClean="0"/>
              <a:t>24</a:t>
            </a:fld>
            <a:endParaRPr lang="en-US"/>
          </a:p>
        </p:txBody>
      </p:sp>
    </p:spTree>
    <p:extLst>
      <p:ext uri="{BB962C8B-B14F-4D97-AF65-F5344CB8AC3E}">
        <p14:creationId xmlns:p14="http://schemas.microsoft.com/office/powerpoint/2010/main" val="315889768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7924800" cy="579438"/>
          </a:xfrm>
        </p:spPr>
        <p:txBody>
          <a:bodyPr/>
          <a:lstStyle/>
          <a:p>
            <a:r>
              <a:rPr lang="en-US" sz="3200" dirty="0" smtClean="0">
                <a:solidFill>
                  <a:schemeClr val="accent2"/>
                </a:solidFill>
              </a:rPr>
              <a:t>Well </a:t>
            </a:r>
            <a:r>
              <a:rPr lang="en-US" sz="3200" dirty="0">
                <a:solidFill>
                  <a:schemeClr val="accent2"/>
                </a:solidFill>
              </a:rPr>
              <a:t>known </a:t>
            </a:r>
            <a:r>
              <a:rPr lang="en-US" sz="3200" dirty="0" smtClean="0">
                <a:solidFill>
                  <a:schemeClr val="accent2"/>
                </a:solidFill>
              </a:rPr>
              <a:t>hypocrites</a:t>
            </a:r>
            <a:endParaRPr lang="en-US" sz="3200" dirty="0">
              <a:solidFill>
                <a:schemeClr val="accent2"/>
              </a:solidFill>
            </a:endParaRPr>
          </a:p>
        </p:txBody>
      </p:sp>
      <p:sp>
        <p:nvSpPr>
          <p:cNvPr id="3" name="Content Placeholder 2"/>
          <p:cNvSpPr>
            <a:spLocks noGrp="1"/>
          </p:cNvSpPr>
          <p:nvPr>
            <p:ph sz="quarter" idx="13"/>
          </p:nvPr>
        </p:nvSpPr>
        <p:spPr>
          <a:xfrm>
            <a:off x="609600" y="990600"/>
            <a:ext cx="7924800" cy="5715000"/>
          </a:xfrm>
        </p:spPr>
        <p:txBody>
          <a:bodyPr>
            <a:noAutofit/>
          </a:bodyPr>
          <a:lstStyle/>
          <a:p>
            <a:r>
              <a:rPr lang="en-US" sz="3200" dirty="0" smtClean="0">
                <a:solidFill>
                  <a:schemeClr val="accent2"/>
                </a:solidFill>
              </a:rPr>
              <a:t>Peter</a:t>
            </a:r>
          </a:p>
          <a:p>
            <a:pPr lvl="1"/>
            <a:r>
              <a:rPr lang="en-US" sz="3200" dirty="0" smtClean="0"/>
              <a:t>But </a:t>
            </a:r>
            <a:r>
              <a:rPr lang="en-US" sz="3200" dirty="0"/>
              <a:t>when I saw that they walked not uprightly according to the truth of the gospel, I said unto Peter before </a:t>
            </a:r>
            <a:r>
              <a:rPr lang="en-US" sz="3200" i="1" dirty="0"/>
              <a:t>them</a:t>
            </a:r>
            <a:r>
              <a:rPr lang="en-US" sz="3200" dirty="0"/>
              <a:t> all, If thou, being a Jew, </a:t>
            </a:r>
            <a:r>
              <a:rPr lang="en-US" sz="3200" dirty="0" err="1"/>
              <a:t>livest</a:t>
            </a:r>
            <a:r>
              <a:rPr lang="en-US" sz="3200" dirty="0"/>
              <a:t> after the manner of Gentiles, and not as do the Jews, why </a:t>
            </a:r>
            <a:r>
              <a:rPr lang="en-US" sz="3200" dirty="0" err="1"/>
              <a:t>compellest</a:t>
            </a:r>
            <a:r>
              <a:rPr lang="en-US" sz="3200" dirty="0"/>
              <a:t> thou the Gentiles to live as do the Jews? </a:t>
            </a:r>
          </a:p>
          <a:p>
            <a:pPr lvl="5"/>
            <a:r>
              <a:rPr lang="en-US" sz="3200" dirty="0" smtClean="0"/>
              <a:t>Galatians 2:14</a:t>
            </a:r>
            <a:endParaRPr lang="en-US" sz="3200" dirty="0"/>
          </a:p>
        </p:txBody>
      </p:sp>
      <p:sp>
        <p:nvSpPr>
          <p:cNvPr id="4" name="Slide Number Placeholder 3"/>
          <p:cNvSpPr>
            <a:spLocks noGrp="1"/>
          </p:cNvSpPr>
          <p:nvPr>
            <p:ph type="sldNum" sz="quarter" idx="12"/>
          </p:nvPr>
        </p:nvSpPr>
        <p:spPr/>
        <p:txBody>
          <a:bodyPr/>
          <a:lstStyle/>
          <a:p>
            <a:fld id="{FAFEC74B-5FD3-4703-A7CB-E74E68E9A324}" type="slidenum">
              <a:rPr lang="en-US" smtClean="0"/>
              <a:t>25</a:t>
            </a:fld>
            <a:endParaRPr lang="en-US"/>
          </a:p>
        </p:txBody>
      </p:sp>
    </p:spTree>
    <p:extLst>
      <p:ext uri="{BB962C8B-B14F-4D97-AF65-F5344CB8AC3E}">
        <p14:creationId xmlns:p14="http://schemas.microsoft.com/office/powerpoint/2010/main" val="342663910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solidFill>
                  <a:schemeClr val="accent2"/>
                </a:solidFill>
              </a:rPr>
              <a:t>Well </a:t>
            </a:r>
            <a:r>
              <a:rPr lang="en-US" sz="3200" dirty="0">
                <a:solidFill>
                  <a:schemeClr val="accent2"/>
                </a:solidFill>
              </a:rPr>
              <a:t>known </a:t>
            </a:r>
            <a:r>
              <a:rPr lang="en-US" sz="3200" dirty="0" smtClean="0">
                <a:solidFill>
                  <a:schemeClr val="accent2"/>
                </a:solidFill>
              </a:rPr>
              <a:t>hypocrites</a:t>
            </a:r>
            <a:endParaRPr lang="en-US" sz="3200" dirty="0">
              <a:solidFill>
                <a:schemeClr val="accent2"/>
              </a:solidFill>
            </a:endParaRPr>
          </a:p>
        </p:txBody>
      </p:sp>
      <p:sp>
        <p:nvSpPr>
          <p:cNvPr id="3" name="Content Placeholder 2"/>
          <p:cNvSpPr>
            <a:spLocks noGrp="1"/>
          </p:cNvSpPr>
          <p:nvPr>
            <p:ph sz="quarter" idx="13"/>
          </p:nvPr>
        </p:nvSpPr>
        <p:spPr/>
        <p:txBody>
          <a:bodyPr>
            <a:noAutofit/>
          </a:bodyPr>
          <a:lstStyle/>
          <a:p>
            <a:r>
              <a:rPr lang="en-US" sz="3200" dirty="0" smtClean="0">
                <a:solidFill>
                  <a:schemeClr val="accent2"/>
                </a:solidFill>
              </a:rPr>
              <a:t>Peter</a:t>
            </a:r>
          </a:p>
          <a:p>
            <a:pPr lvl="1"/>
            <a:r>
              <a:rPr lang="en-US" sz="3200" dirty="0" smtClean="0"/>
              <a:t>Knowing </a:t>
            </a:r>
            <a:r>
              <a:rPr lang="en-US" sz="3200" dirty="0"/>
              <a:t>that a man is not justified by the works of the law, but by the faith of Jesus Christ, even we have believed in Jesus Christ, that we might be justified by the faith of Christ, and not by the works of the law: for by the works of the law shall no flesh be justified. </a:t>
            </a:r>
            <a:endParaRPr lang="en-US" sz="3200" dirty="0" smtClean="0"/>
          </a:p>
          <a:p>
            <a:pPr lvl="5"/>
            <a:r>
              <a:rPr lang="en-US" sz="3200" dirty="0" smtClean="0"/>
              <a:t>Galatians </a:t>
            </a:r>
            <a:r>
              <a:rPr lang="en-US" sz="3200" dirty="0"/>
              <a:t>2:16 </a:t>
            </a:r>
          </a:p>
        </p:txBody>
      </p:sp>
      <p:sp>
        <p:nvSpPr>
          <p:cNvPr id="4" name="Slide Number Placeholder 3"/>
          <p:cNvSpPr>
            <a:spLocks noGrp="1"/>
          </p:cNvSpPr>
          <p:nvPr>
            <p:ph type="sldNum" sz="quarter" idx="12"/>
          </p:nvPr>
        </p:nvSpPr>
        <p:spPr/>
        <p:txBody>
          <a:bodyPr/>
          <a:lstStyle/>
          <a:p>
            <a:fld id="{FAFEC74B-5FD3-4703-A7CB-E74E68E9A324}" type="slidenum">
              <a:rPr lang="en-US" smtClean="0"/>
              <a:t>26</a:t>
            </a:fld>
            <a:endParaRPr lang="en-US"/>
          </a:p>
        </p:txBody>
      </p:sp>
    </p:spTree>
    <p:extLst>
      <p:ext uri="{BB962C8B-B14F-4D97-AF65-F5344CB8AC3E}">
        <p14:creationId xmlns:p14="http://schemas.microsoft.com/office/powerpoint/2010/main" val="101417650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solidFill>
                  <a:schemeClr val="accent2"/>
                </a:solidFill>
              </a:rPr>
              <a:t>Well </a:t>
            </a:r>
            <a:r>
              <a:rPr lang="en-US" sz="3200" dirty="0">
                <a:solidFill>
                  <a:schemeClr val="accent2"/>
                </a:solidFill>
              </a:rPr>
              <a:t>known </a:t>
            </a:r>
            <a:r>
              <a:rPr lang="en-US" sz="3200" dirty="0" smtClean="0">
                <a:solidFill>
                  <a:schemeClr val="accent2"/>
                </a:solidFill>
              </a:rPr>
              <a:t>hypocrites</a:t>
            </a:r>
            <a:endParaRPr lang="en-US" sz="3200" dirty="0">
              <a:solidFill>
                <a:schemeClr val="accent2"/>
              </a:solidFill>
            </a:endParaRPr>
          </a:p>
        </p:txBody>
      </p:sp>
      <p:sp>
        <p:nvSpPr>
          <p:cNvPr id="3" name="Content Placeholder 2"/>
          <p:cNvSpPr>
            <a:spLocks noGrp="1"/>
          </p:cNvSpPr>
          <p:nvPr>
            <p:ph sz="quarter" idx="13"/>
          </p:nvPr>
        </p:nvSpPr>
        <p:spPr>
          <a:xfrm>
            <a:off x="609600" y="1600200"/>
            <a:ext cx="7924800" cy="5029200"/>
          </a:xfrm>
        </p:spPr>
        <p:txBody>
          <a:bodyPr>
            <a:normAutofit/>
          </a:bodyPr>
          <a:lstStyle/>
          <a:p>
            <a:r>
              <a:rPr lang="en-US" sz="3200" dirty="0" smtClean="0"/>
              <a:t>Pharisees</a:t>
            </a:r>
          </a:p>
          <a:p>
            <a:pPr lvl="1"/>
            <a:r>
              <a:rPr lang="en-US" sz="3200" dirty="0" smtClean="0"/>
              <a:t>But </a:t>
            </a:r>
            <a:r>
              <a:rPr lang="en-US" sz="3200" dirty="0"/>
              <a:t>woe unto you, scribes and Pharisees, hypocrites! for ye shut up the kingdom of heaven against men: for ye neither go in yourselves, neither suffer ye them that are entering to go in. </a:t>
            </a:r>
            <a:endParaRPr lang="en-US" sz="3200" dirty="0" smtClean="0"/>
          </a:p>
          <a:p>
            <a:pPr lvl="6"/>
            <a:r>
              <a:rPr lang="en-US" sz="3200" dirty="0" smtClean="0"/>
              <a:t>Matthew </a:t>
            </a:r>
            <a:r>
              <a:rPr lang="en-US" sz="3200" dirty="0"/>
              <a:t>23:13 </a:t>
            </a:r>
          </a:p>
        </p:txBody>
      </p:sp>
      <p:sp>
        <p:nvSpPr>
          <p:cNvPr id="4" name="Slide Number Placeholder 3"/>
          <p:cNvSpPr>
            <a:spLocks noGrp="1"/>
          </p:cNvSpPr>
          <p:nvPr>
            <p:ph type="sldNum" sz="quarter" idx="12"/>
          </p:nvPr>
        </p:nvSpPr>
        <p:spPr/>
        <p:txBody>
          <a:bodyPr/>
          <a:lstStyle/>
          <a:p>
            <a:fld id="{FAFEC74B-5FD3-4703-A7CB-E74E68E9A324}" type="slidenum">
              <a:rPr lang="en-US" smtClean="0"/>
              <a:t>27</a:t>
            </a:fld>
            <a:endParaRPr lang="en-US"/>
          </a:p>
        </p:txBody>
      </p:sp>
    </p:spTree>
    <p:extLst>
      <p:ext uri="{BB962C8B-B14F-4D97-AF65-F5344CB8AC3E}">
        <p14:creationId xmlns:p14="http://schemas.microsoft.com/office/powerpoint/2010/main" val="1452988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solidFill>
                  <a:schemeClr val="accent2"/>
                </a:solidFill>
              </a:rPr>
              <a:t>Well </a:t>
            </a:r>
            <a:r>
              <a:rPr lang="en-US" sz="3200" dirty="0">
                <a:solidFill>
                  <a:schemeClr val="accent2"/>
                </a:solidFill>
              </a:rPr>
              <a:t>known </a:t>
            </a:r>
            <a:r>
              <a:rPr lang="en-US" sz="3200" dirty="0" smtClean="0">
                <a:solidFill>
                  <a:schemeClr val="accent2"/>
                </a:solidFill>
              </a:rPr>
              <a:t>hypocrites</a:t>
            </a:r>
            <a:endParaRPr lang="en-US" sz="3200" dirty="0">
              <a:solidFill>
                <a:schemeClr val="accent2"/>
              </a:solidFill>
            </a:endParaRPr>
          </a:p>
        </p:txBody>
      </p:sp>
      <p:sp>
        <p:nvSpPr>
          <p:cNvPr id="3" name="Content Placeholder 2"/>
          <p:cNvSpPr>
            <a:spLocks noGrp="1"/>
          </p:cNvSpPr>
          <p:nvPr>
            <p:ph sz="quarter" idx="13"/>
          </p:nvPr>
        </p:nvSpPr>
        <p:spPr>
          <a:xfrm>
            <a:off x="609600" y="1600200"/>
            <a:ext cx="7924800" cy="5029200"/>
          </a:xfrm>
        </p:spPr>
        <p:txBody>
          <a:bodyPr>
            <a:normAutofit/>
          </a:bodyPr>
          <a:lstStyle/>
          <a:p>
            <a:r>
              <a:rPr lang="en-US" sz="3200" dirty="0" smtClean="0">
                <a:solidFill>
                  <a:schemeClr val="accent2"/>
                </a:solidFill>
              </a:rPr>
              <a:t>Pharisees</a:t>
            </a:r>
          </a:p>
          <a:p>
            <a:pPr lvl="1"/>
            <a:r>
              <a:rPr lang="en-US" sz="3200" dirty="0" smtClean="0"/>
              <a:t>Woe </a:t>
            </a:r>
            <a:r>
              <a:rPr lang="en-US" sz="3200" dirty="0"/>
              <a:t>unto you, scribes and Pharisees, hypocrites! for ye compass sea and land to make one proselyte, and when he is made, ye make him twofold more the child of hell than yourselves</a:t>
            </a:r>
            <a:r>
              <a:rPr lang="en-US" sz="3200" i="1" dirty="0"/>
              <a:t>. </a:t>
            </a:r>
            <a:endParaRPr lang="en-US" sz="3200" i="1" dirty="0" smtClean="0"/>
          </a:p>
          <a:p>
            <a:pPr lvl="6"/>
            <a:r>
              <a:rPr lang="en-US" sz="3200" dirty="0" smtClean="0"/>
              <a:t>Matthew </a:t>
            </a:r>
            <a:r>
              <a:rPr lang="en-US" sz="3200" dirty="0"/>
              <a:t>23:15 </a:t>
            </a:r>
            <a:endParaRPr lang="en-US" sz="3200" i="1" dirty="0"/>
          </a:p>
        </p:txBody>
      </p:sp>
      <p:sp>
        <p:nvSpPr>
          <p:cNvPr id="4" name="Slide Number Placeholder 3"/>
          <p:cNvSpPr>
            <a:spLocks noGrp="1"/>
          </p:cNvSpPr>
          <p:nvPr>
            <p:ph type="sldNum" sz="quarter" idx="12"/>
          </p:nvPr>
        </p:nvSpPr>
        <p:spPr/>
        <p:txBody>
          <a:bodyPr/>
          <a:lstStyle/>
          <a:p>
            <a:fld id="{FAFEC74B-5FD3-4703-A7CB-E74E68E9A324}" type="slidenum">
              <a:rPr lang="en-US" smtClean="0"/>
              <a:t>28</a:t>
            </a:fld>
            <a:endParaRPr lang="en-US"/>
          </a:p>
        </p:txBody>
      </p:sp>
    </p:spTree>
    <p:extLst>
      <p:ext uri="{BB962C8B-B14F-4D97-AF65-F5344CB8AC3E}">
        <p14:creationId xmlns:p14="http://schemas.microsoft.com/office/powerpoint/2010/main" val="155254076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7924800" cy="1143000"/>
          </a:xfrm>
        </p:spPr>
        <p:txBody>
          <a:bodyPr/>
          <a:lstStyle/>
          <a:p>
            <a:r>
              <a:rPr lang="en-US" sz="3200" dirty="0" smtClean="0"/>
              <a:t>hypocrites</a:t>
            </a:r>
            <a:endParaRPr lang="en-US" sz="3200" dirty="0"/>
          </a:p>
        </p:txBody>
      </p:sp>
      <p:sp>
        <p:nvSpPr>
          <p:cNvPr id="3" name="Content Placeholder 2"/>
          <p:cNvSpPr>
            <a:spLocks noGrp="1"/>
          </p:cNvSpPr>
          <p:nvPr>
            <p:ph sz="quarter" idx="13"/>
          </p:nvPr>
        </p:nvSpPr>
        <p:spPr/>
        <p:txBody>
          <a:bodyPr>
            <a:noAutofit/>
          </a:bodyPr>
          <a:lstStyle/>
          <a:p>
            <a:r>
              <a:rPr lang="en-US" sz="3200" dirty="0" smtClean="0"/>
              <a:t>Are pretenders,</a:t>
            </a:r>
            <a:endParaRPr lang="en-US" sz="3200" dirty="0"/>
          </a:p>
          <a:p>
            <a:r>
              <a:rPr lang="en-US" sz="3200" dirty="0" smtClean="0"/>
              <a:t>Are play-actors,</a:t>
            </a:r>
            <a:endParaRPr lang="en-US" sz="3200" dirty="0"/>
          </a:p>
          <a:p>
            <a:r>
              <a:rPr lang="en-US" sz="3200" dirty="0" smtClean="0"/>
              <a:t>Are selfish,</a:t>
            </a:r>
            <a:endParaRPr lang="en-US" sz="3200" dirty="0"/>
          </a:p>
          <a:p>
            <a:r>
              <a:rPr lang="en-US" sz="3200" dirty="0" smtClean="0"/>
              <a:t>Want the praise </a:t>
            </a:r>
            <a:r>
              <a:rPr lang="en-US" sz="3200" dirty="0"/>
              <a:t>of </a:t>
            </a:r>
            <a:r>
              <a:rPr lang="en-US" sz="3200" dirty="0" smtClean="0"/>
              <a:t>men,</a:t>
            </a:r>
          </a:p>
          <a:p>
            <a:pPr marL="342900" lvl="1" indent="-342900"/>
            <a:r>
              <a:rPr lang="en-US" sz="3200" dirty="0" smtClean="0"/>
              <a:t>Do not admit that </a:t>
            </a:r>
            <a:r>
              <a:rPr lang="en-US" sz="3200" dirty="0"/>
              <a:t>they have </a:t>
            </a:r>
            <a:r>
              <a:rPr lang="en-US" sz="3200" dirty="0" smtClean="0"/>
              <a:t>sinned </a:t>
            </a:r>
            <a:r>
              <a:rPr lang="en-US" sz="3200" dirty="0"/>
              <a:t>and </a:t>
            </a:r>
            <a:r>
              <a:rPr lang="en-US" sz="3200" dirty="0" smtClean="0"/>
              <a:t>deserve </a:t>
            </a:r>
            <a:r>
              <a:rPr lang="en-US" sz="3200" dirty="0"/>
              <a:t>to die for their sins</a:t>
            </a:r>
            <a:r>
              <a:rPr lang="en-US" sz="3200" dirty="0" smtClean="0"/>
              <a:t>.</a:t>
            </a:r>
            <a:endParaRPr lang="en-US" sz="3200" dirty="0"/>
          </a:p>
        </p:txBody>
      </p:sp>
      <p:sp>
        <p:nvSpPr>
          <p:cNvPr id="4" name="Slide Number Placeholder 3"/>
          <p:cNvSpPr>
            <a:spLocks noGrp="1"/>
          </p:cNvSpPr>
          <p:nvPr>
            <p:ph type="sldNum" sz="quarter" idx="12"/>
          </p:nvPr>
        </p:nvSpPr>
        <p:spPr/>
        <p:txBody>
          <a:bodyPr/>
          <a:lstStyle/>
          <a:p>
            <a:fld id="{FAFEC74B-5FD3-4703-A7CB-E74E68E9A324}" type="slidenum">
              <a:rPr lang="en-US" smtClean="0"/>
              <a:t>29</a:t>
            </a:fld>
            <a:endParaRPr lang="en-US"/>
          </a:p>
        </p:txBody>
      </p:sp>
    </p:spTree>
    <p:extLst>
      <p:ext uri="{BB962C8B-B14F-4D97-AF65-F5344CB8AC3E}">
        <p14:creationId xmlns:p14="http://schemas.microsoft.com/office/powerpoint/2010/main" val="95259076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solidFill>
                  <a:schemeClr val="accent2"/>
                </a:solidFill>
              </a:rPr>
              <a:t>Introduction</a:t>
            </a:r>
            <a:endParaRPr lang="en-US" sz="3200" dirty="0">
              <a:solidFill>
                <a:schemeClr val="accent2"/>
              </a:solidFill>
            </a:endParaRPr>
          </a:p>
        </p:txBody>
      </p:sp>
      <p:sp>
        <p:nvSpPr>
          <p:cNvPr id="3" name="Content Placeholder 2"/>
          <p:cNvSpPr>
            <a:spLocks noGrp="1"/>
          </p:cNvSpPr>
          <p:nvPr>
            <p:ph sz="quarter" idx="13"/>
          </p:nvPr>
        </p:nvSpPr>
        <p:spPr/>
        <p:txBody>
          <a:bodyPr>
            <a:normAutofit/>
          </a:bodyPr>
          <a:lstStyle/>
          <a:p>
            <a:r>
              <a:rPr lang="en-US" sz="3200" dirty="0" smtClean="0">
                <a:solidFill>
                  <a:schemeClr val="accent2"/>
                </a:solidFill>
              </a:rPr>
              <a:t>The Book of Job speaks out against hypocrisy.</a:t>
            </a:r>
          </a:p>
          <a:p>
            <a:pPr lvl="1"/>
            <a:r>
              <a:rPr lang="en-US" sz="3200" dirty="0" smtClean="0"/>
              <a:t>Upright </a:t>
            </a:r>
            <a:r>
              <a:rPr lang="en-US" sz="3200" i="1" dirty="0"/>
              <a:t>men</a:t>
            </a:r>
            <a:r>
              <a:rPr lang="en-US" sz="3200" dirty="0"/>
              <a:t> shall be </a:t>
            </a:r>
            <a:r>
              <a:rPr lang="en-US" sz="3200" dirty="0" err="1"/>
              <a:t>astonied</a:t>
            </a:r>
            <a:r>
              <a:rPr lang="en-US" sz="3200" dirty="0"/>
              <a:t> at this, and the innocent shall stir up himself against the hypocrite. </a:t>
            </a:r>
          </a:p>
          <a:p>
            <a:pPr lvl="1"/>
            <a:r>
              <a:rPr lang="en-US" sz="3200" dirty="0" smtClean="0"/>
              <a:t>That </a:t>
            </a:r>
            <a:r>
              <a:rPr lang="en-US" sz="3200" dirty="0"/>
              <a:t>the triumphing of the wicked </a:t>
            </a:r>
            <a:r>
              <a:rPr lang="en-US" sz="3200" i="1" dirty="0"/>
              <a:t>is</a:t>
            </a:r>
            <a:r>
              <a:rPr lang="en-US" sz="3200" dirty="0"/>
              <a:t> short, and the joy of the hypocrite </a:t>
            </a:r>
            <a:r>
              <a:rPr lang="en-US" sz="3200" i="1" dirty="0"/>
              <a:t>but</a:t>
            </a:r>
            <a:r>
              <a:rPr lang="en-US" sz="3200" dirty="0"/>
              <a:t> for a moment? </a:t>
            </a:r>
            <a:endParaRPr lang="en-US" sz="3200" dirty="0" smtClean="0"/>
          </a:p>
          <a:p>
            <a:pPr lvl="5"/>
            <a:r>
              <a:rPr lang="en-US" sz="3200" dirty="0"/>
              <a:t>Job </a:t>
            </a:r>
            <a:r>
              <a:rPr lang="en-US" sz="3200" dirty="0" smtClean="0"/>
              <a:t>17:8; </a:t>
            </a:r>
            <a:r>
              <a:rPr lang="en-US" sz="3200" dirty="0"/>
              <a:t>20:5 </a:t>
            </a:r>
            <a:endParaRPr lang="en-US" sz="3200" dirty="0" smtClean="0"/>
          </a:p>
        </p:txBody>
      </p:sp>
      <p:sp>
        <p:nvSpPr>
          <p:cNvPr id="4" name="Slide Number Placeholder 3"/>
          <p:cNvSpPr>
            <a:spLocks noGrp="1"/>
          </p:cNvSpPr>
          <p:nvPr>
            <p:ph type="sldNum" sz="quarter" idx="12"/>
          </p:nvPr>
        </p:nvSpPr>
        <p:spPr/>
        <p:txBody>
          <a:bodyPr/>
          <a:lstStyle/>
          <a:p>
            <a:fld id="{FAFEC74B-5FD3-4703-A7CB-E74E68E9A324}" type="slidenum">
              <a:rPr lang="en-US" smtClean="0"/>
              <a:t>3</a:t>
            </a:fld>
            <a:endParaRPr lang="en-US"/>
          </a:p>
        </p:txBody>
      </p:sp>
    </p:spTree>
    <p:extLst>
      <p:ext uri="{BB962C8B-B14F-4D97-AF65-F5344CB8AC3E}">
        <p14:creationId xmlns:p14="http://schemas.microsoft.com/office/powerpoint/2010/main" val="267825435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7924800" cy="1143000"/>
          </a:xfrm>
        </p:spPr>
        <p:txBody>
          <a:bodyPr/>
          <a:lstStyle/>
          <a:p>
            <a:r>
              <a:rPr lang="en-US" sz="3200" dirty="0" smtClean="0">
                <a:solidFill>
                  <a:schemeClr val="accent2"/>
                </a:solidFill>
              </a:rPr>
              <a:t>hypocrites</a:t>
            </a:r>
            <a:endParaRPr lang="en-US" sz="3200" dirty="0">
              <a:solidFill>
                <a:schemeClr val="accent2"/>
              </a:solidFill>
            </a:endParaRPr>
          </a:p>
        </p:txBody>
      </p:sp>
      <p:sp>
        <p:nvSpPr>
          <p:cNvPr id="3" name="Content Placeholder 2"/>
          <p:cNvSpPr>
            <a:spLocks noGrp="1"/>
          </p:cNvSpPr>
          <p:nvPr>
            <p:ph sz="quarter" idx="13"/>
          </p:nvPr>
        </p:nvSpPr>
        <p:spPr/>
        <p:txBody>
          <a:bodyPr>
            <a:noAutofit/>
          </a:bodyPr>
          <a:lstStyle/>
          <a:p>
            <a:r>
              <a:rPr lang="en-US" sz="3200" dirty="0" smtClean="0"/>
              <a:t>Give little or no thought to what God did to forgive mankind of their sins. </a:t>
            </a:r>
            <a:endParaRPr lang="en-US" sz="3200" dirty="0"/>
          </a:p>
          <a:p>
            <a:r>
              <a:rPr lang="en-US" sz="3200" dirty="0" smtClean="0"/>
              <a:t>Try </a:t>
            </a:r>
            <a:r>
              <a:rPr lang="en-US" sz="3200" dirty="0"/>
              <a:t>to deceive </a:t>
            </a:r>
            <a:r>
              <a:rPr lang="en-US" sz="3200" dirty="0" smtClean="0"/>
              <a:t>man,</a:t>
            </a:r>
            <a:endParaRPr lang="en-US" sz="3200" dirty="0"/>
          </a:p>
          <a:p>
            <a:r>
              <a:rPr lang="en-US" sz="3200" dirty="0" smtClean="0"/>
              <a:t>Try </a:t>
            </a:r>
            <a:r>
              <a:rPr lang="en-US" sz="3200" dirty="0"/>
              <a:t>to deceive </a:t>
            </a:r>
            <a:r>
              <a:rPr lang="en-US" sz="3200" dirty="0" smtClean="0"/>
              <a:t>God.</a:t>
            </a:r>
          </a:p>
          <a:p>
            <a:endParaRPr lang="en-US" sz="3200" dirty="0"/>
          </a:p>
        </p:txBody>
      </p:sp>
      <p:sp>
        <p:nvSpPr>
          <p:cNvPr id="4" name="Slide Number Placeholder 3"/>
          <p:cNvSpPr>
            <a:spLocks noGrp="1"/>
          </p:cNvSpPr>
          <p:nvPr>
            <p:ph type="sldNum" sz="quarter" idx="12"/>
          </p:nvPr>
        </p:nvSpPr>
        <p:spPr/>
        <p:txBody>
          <a:bodyPr/>
          <a:lstStyle/>
          <a:p>
            <a:fld id="{FAFEC74B-5FD3-4703-A7CB-E74E68E9A324}" type="slidenum">
              <a:rPr lang="en-US" smtClean="0"/>
              <a:t>30</a:t>
            </a:fld>
            <a:endParaRPr lang="en-US"/>
          </a:p>
        </p:txBody>
      </p:sp>
    </p:spTree>
    <p:extLst>
      <p:ext uri="{BB962C8B-B14F-4D97-AF65-F5344CB8AC3E}">
        <p14:creationId xmlns:p14="http://schemas.microsoft.com/office/powerpoint/2010/main" val="57942131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Christians</a:t>
            </a:r>
            <a:endParaRPr lang="en-US" sz="3200" dirty="0"/>
          </a:p>
        </p:txBody>
      </p:sp>
      <p:sp>
        <p:nvSpPr>
          <p:cNvPr id="3" name="Content Placeholder 2"/>
          <p:cNvSpPr>
            <a:spLocks noGrp="1"/>
          </p:cNvSpPr>
          <p:nvPr>
            <p:ph sz="quarter" idx="13"/>
          </p:nvPr>
        </p:nvSpPr>
        <p:spPr>
          <a:xfrm>
            <a:off x="609600" y="1676400"/>
            <a:ext cx="7924800" cy="4114800"/>
          </a:xfrm>
        </p:spPr>
        <p:txBody>
          <a:bodyPr>
            <a:normAutofit/>
          </a:bodyPr>
          <a:lstStyle/>
          <a:p>
            <a:r>
              <a:rPr lang="en-US" sz="3200" dirty="0" smtClean="0"/>
              <a:t>Are genuine,</a:t>
            </a:r>
            <a:endParaRPr lang="en-US" sz="3200" dirty="0"/>
          </a:p>
          <a:p>
            <a:r>
              <a:rPr lang="en-US" sz="3200" dirty="0" smtClean="0"/>
              <a:t>Are sincere,</a:t>
            </a:r>
            <a:endParaRPr lang="en-US" sz="3200" dirty="0"/>
          </a:p>
          <a:p>
            <a:r>
              <a:rPr lang="en-US" sz="3200" dirty="0" smtClean="0"/>
              <a:t>Are unselfish,</a:t>
            </a:r>
            <a:endParaRPr lang="en-US" sz="3200" dirty="0"/>
          </a:p>
          <a:p>
            <a:r>
              <a:rPr lang="en-US" sz="3200" dirty="0" smtClean="0"/>
              <a:t>Desire the </a:t>
            </a:r>
            <a:r>
              <a:rPr lang="en-US" sz="3200" dirty="0"/>
              <a:t>praise of </a:t>
            </a:r>
            <a:r>
              <a:rPr lang="en-US" sz="3200" dirty="0" smtClean="0"/>
              <a:t>God,</a:t>
            </a:r>
          </a:p>
          <a:p>
            <a:pPr marL="342900" lvl="1" indent="-342900"/>
            <a:r>
              <a:rPr lang="en-US" sz="3200" dirty="0" smtClean="0"/>
              <a:t>Are convinced that they have sinned and deserve to die for their sins.</a:t>
            </a:r>
            <a:endParaRPr lang="en-US" sz="3200" dirty="0"/>
          </a:p>
          <a:p>
            <a:pPr marL="0" indent="0">
              <a:buNone/>
            </a:pPr>
            <a:endParaRPr lang="en-US" dirty="0"/>
          </a:p>
        </p:txBody>
      </p:sp>
      <p:sp>
        <p:nvSpPr>
          <p:cNvPr id="4" name="Slide Number Placeholder 3"/>
          <p:cNvSpPr>
            <a:spLocks noGrp="1"/>
          </p:cNvSpPr>
          <p:nvPr>
            <p:ph type="sldNum" sz="quarter" idx="12"/>
          </p:nvPr>
        </p:nvSpPr>
        <p:spPr/>
        <p:txBody>
          <a:bodyPr/>
          <a:lstStyle/>
          <a:p>
            <a:fld id="{FAFEC74B-5FD3-4703-A7CB-E74E68E9A324}" type="slidenum">
              <a:rPr lang="en-US" smtClean="0"/>
              <a:t>31</a:t>
            </a:fld>
            <a:endParaRPr lang="en-US"/>
          </a:p>
        </p:txBody>
      </p:sp>
    </p:spTree>
    <p:extLst>
      <p:ext uri="{BB962C8B-B14F-4D97-AF65-F5344CB8AC3E}">
        <p14:creationId xmlns:p14="http://schemas.microsoft.com/office/powerpoint/2010/main" val="67768598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838200"/>
            <a:ext cx="7924800" cy="1143000"/>
          </a:xfrm>
        </p:spPr>
        <p:txBody>
          <a:bodyPr/>
          <a:lstStyle/>
          <a:p>
            <a:r>
              <a:rPr lang="en-US" sz="3200" dirty="0" smtClean="0">
                <a:solidFill>
                  <a:schemeClr val="accent2"/>
                </a:solidFill>
              </a:rPr>
              <a:t>Christians</a:t>
            </a:r>
            <a:endParaRPr lang="en-US" sz="3200" dirty="0">
              <a:solidFill>
                <a:schemeClr val="accent2"/>
              </a:solidFill>
            </a:endParaRPr>
          </a:p>
        </p:txBody>
      </p:sp>
      <p:sp>
        <p:nvSpPr>
          <p:cNvPr id="3" name="Content Placeholder 2"/>
          <p:cNvSpPr>
            <a:spLocks noGrp="1"/>
          </p:cNvSpPr>
          <p:nvPr>
            <p:ph sz="quarter" idx="13"/>
          </p:nvPr>
        </p:nvSpPr>
        <p:spPr>
          <a:xfrm>
            <a:off x="609600" y="2362200"/>
            <a:ext cx="7924800" cy="3124200"/>
          </a:xfrm>
        </p:spPr>
        <p:txBody>
          <a:bodyPr>
            <a:normAutofit/>
          </a:bodyPr>
          <a:lstStyle/>
          <a:p>
            <a:r>
              <a:rPr lang="en-US" sz="3200" dirty="0" smtClean="0"/>
              <a:t>Realize what </a:t>
            </a:r>
            <a:r>
              <a:rPr lang="en-US" sz="3200" dirty="0"/>
              <a:t>God </a:t>
            </a:r>
            <a:r>
              <a:rPr lang="en-US" sz="3200" dirty="0" smtClean="0"/>
              <a:t>did to </a:t>
            </a:r>
            <a:r>
              <a:rPr lang="en-US" sz="3200" dirty="0"/>
              <a:t>forgive </a:t>
            </a:r>
            <a:r>
              <a:rPr lang="en-US" sz="3200" dirty="0" smtClean="0"/>
              <a:t>mankind </a:t>
            </a:r>
            <a:r>
              <a:rPr lang="en-US" sz="3200" dirty="0"/>
              <a:t>of their </a:t>
            </a:r>
            <a:r>
              <a:rPr lang="en-US" sz="3200" dirty="0" smtClean="0"/>
              <a:t>sins, </a:t>
            </a:r>
            <a:endParaRPr lang="en-US" sz="3200" dirty="0"/>
          </a:p>
          <a:p>
            <a:r>
              <a:rPr lang="en-US" sz="3200" dirty="0" smtClean="0"/>
              <a:t>Strive </a:t>
            </a:r>
            <a:r>
              <a:rPr lang="en-US" sz="3200" dirty="0"/>
              <a:t>to serve </a:t>
            </a:r>
            <a:r>
              <a:rPr lang="en-US" sz="3200" dirty="0" smtClean="0"/>
              <a:t>God</a:t>
            </a:r>
            <a:r>
              <a:rPr lang="en-US" sz="3200" dirty="0"/>
              <a:t>,</a:t>
            </a:r>
            <a:endParaRPr lang="en-US" sz="3200" dirty="0" smtClean="0"/>
          </a:p>
          <a:p>
            <a:r>
              <a:rPr lang="en-US" sz="3200" dirty="0" smtClean="0"/>
              <a:t>Try </a:t>
            </a:r>
            <a:r>
              <a:rPr lang="en-US" sz="3200" dirty="0"/>
              <a:t>to serve </a:t>
            </a:r>
            <a:r>
              <a:rPr lang="en-US" sz="3200" dirty="0" smtClean="0"/>
              <a:t>man</a:t>
            </a:r>
            <a:r>
              <a:rPr lang="en-US" sz="3200" dirty="0"/>
              <a:t>,</a:t>
            </a:r>
            <a:endParaRPr lang="en-US" sz="3200" dirty="0" smtClean="0"/>
          </a:p>
          <a:p>
            <a:r>
              <a:rPr lang="en-US" sz="3200" dirty="0" smtClean="0"/>
              <a:t>Are not hypocrites.</a:t>
            </a:r>
            <a:endParaRPr lang="en-US" sz="3200" dirty="0"/>
          </a:p>
        </p:txBody>
      </p:sp>
      <p:sp>
        <p:nvSpPr>
          <p:cNvPr id="4" name="Slide Number Placeholder 3"/>
          <p:cNvSpPr>
            <a:spLocks noGrp="1"/>
          </p:cNvSpPr>
          <p:nvPr>
            <p:ph type="sldNum" sz="quarter" idx="12"/>
          </p:nvPr>
        </p:nvSpPr>
        <p:spPr/>
        <p:txBody>
          <a:bodyPr/>
          <a:lstStyle/>
          <a:p>
            <a:fld id="{FAFEC74B-5FD3-4703-A7CB-E74E68E9A324}" type="slidenum">
              <a:rPr lang="en-US" smtClean="0"/>
              <a:t>32</a:t>
            </a:fld>
            <a:endParaRPr lang="en-US"/>
          </a:p>
        </p:txBody>
      </p:sp>
    </p:spTree>
    <p:extLst>
      <p:ext uri="{BB962C8B-B14F-4D97-AF65-F5344CB8AC3E}">
        <p14:creationId xmlns:p14="http://schemas.microsoft.com/office/powerpoint/2010/main" val="69263438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t>Hypocrites try to fool God</a:t>
            </a:r>
          </a:p>
        </p:txBody>
      </p:sp>
      <p:sp>
        <p:nvSpPr>
          <p:cNvPr id="3" name="Content Placeholder 2"/>
          <p:cNvSpPr>
            <a:spLocks noGrp="1"/>
          </p:cNvSpPr>
          <p:nvPr>
            <p:ph sz="quarter" idx="13"/>
          </p:nvPr>
        </p:nvSpPr>
        <p:spPr/>
        <p:txBody>
          <a:bodyPr>
            <a:normAutofit/>
          </a:bodyPr>
          <a:lstStyle/>
          <a:p>
            <a:r>
              <a:rPr lang="en-US" sz="3200" dirty="0" smtClean="0"/>
              <a:t>We cannot fool God; He sees and knows everything we do.</a:t>
            </a:r>
          </a:p>
          <a:p>
            <a:r>
              <a:rPr lang="en-US" sz="3200" dirty="0" smtClean="0"/>
              <a:t>Although </a:t>
            </a:r>
            <a:r>
              <a:rPr lang="en-US" sz="3200" dirty="0" err="1" smtClean="0"/>
              <a:t>Ahijah</a:t>
            </a:r>
            <a:r>
              <a:rPr lang="en-US" sz="3200" dirty="0" smtClean="0"/>
              <a:t> could not see Jeroboam’s wife, God could.</a:t>
            </a:r>
          </a:p>
          <a:p>
            <a:pPr lvl="1"/>
            <a:r>
              <a:rPr lang="en-US" sz="3200" dirty="0" smtClean="0"/>
              <a:t>At </a:t>
            </a:r>
            <a:r>
              <a:rPr lang="en-US" sz="3200" dirty="0"/>
              <a:t>that time Abijah the son of Jeroboam fell sick</a:t>
            </a:r>
            <a:r>
              <a:rPr lang="en-US" sz="3200" dirty="0" smtClean="0"/>
              <a:t>.</a:t>
            </a:r>
          </a:p>
          <a:p>
            <a:pPr lvl="6"/>
            <a:r>
              <a:rPr lang="en-US" sz="3200" dirty="0"/>
              <a:t> </a:t>
            </a:r>
            <a:r>
              <a:rPr lang="en-US" sz="3200" dirty="0" smtClean="0"/>
              <a:t>1 Kings </a:t>
            </a:r>
            <a:r>
              <a:rPr lang="en-US" sz="3200" dirty="0"/>
              <a:t>14:1 </a:t>
            </a:r>
          </a:p>
        </p:txBody>
      </p:sp>
      <p:sp>
        <p:nvSpPr>
          <p:cNvPr id="4" name="Slide Number Placeholder 3"/>
          <p:cNvSpPr>
            <a:spLocks noGrp="1"/>
          </p:cNvSpPr>
          <p:nvPr>
            <p:ph type="sldNum" sz="quarter" idx="12"/>
          </p:nvPr>
        </p:nvSpPr>
        <p:spPr/>
        <p:txBody>
          <a:bodyPr/>
          <a:lstStyle/>
          <a:p>
            <a:fld id="{FAFEC74B-5FD3-4703-A7CB-E74E68E9A324}" type="slidenum">
              <a:rPr lang="en-US" smtClean="0"/>
              <a:t>33</a:t>
            </a:fld>
            <a:endParaRPr lang="en-US"/>
          </a:p>
        </p:txBody>
      </p:sp>
    </p:spTree>
    <p:extLst>
      <p:ext uri="{BB962C8B-B14F-4D97-AF65-F5344CB8AC3E}">
        <p14:creationId xmlns:p14="http://schemas.microsoft.com/office/powerpoint/2010/main" val="394819767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solidFill>
                  <a:schemeClr val="accent2"/>
                </a:solidFill>
              </a:rPr>
              <a:t>Hypocrites try to fool God</a:t>
            </a:r>
          </a:p>
        </p:txBody>
      </p:sp>
      <p:sp>
        <p:nvSpPr>
          <p:cNvPr id="3" name="Content Placeholder 2"/>
          <p:cNvSpPr>
            <a:spLocks noGrp="1"/>
          </p:cNvSpPr>
          <p:nvPr>
            <p:ph sz="quarter" idx="13"/>
          </p:nvPr>
        </p:nvSpPr>
        <p:spPr/>
        <p:txBody>
          <a:bodyPr>
            <a:noAutofit/>
          </a:bodyPr>
          <a:lstStyle/>
          <a:p>
            <a:r>
              <a:rPr lang="en-US" sz="3200" dirty="0" smtClean="0">
                <a:solidFill>
                  <a:schemeClr val="accent2"/>
                </a:solidFill>
              </a:rPr>
              <a:t>Although </a:t>
            </a:r>
            <a:r>
              <a:rPr lang="en-US" sz="3200" dirty="0" err="1" smtClean="0">
                <a:solidFill>
                  <a:schemeClr val="accent2"/>
                </a:solidFill>
              </a:rPr>
              <a:t>Ahijah</a:t>
            </a:r>
            <a:r>
              <a:rPr lang="en-US" sz="3200" dirty="0" smtClean="0">
                <a:solidFill>
                  <a:schemeClr val="accent2"/>
                </a:solidFill>
              </a:rPr>
              <a:t> could not see Jeroboam’s wife, God could.</a:t>
            </a:r>
          </a:p>
          <a:p>
            <a:pPr lvl="2"/>
            <a:r>
              <a:rPr lang="en-US" sz="3200" dirty="0" smtClean="0"/>
              <a:t>And </a:t>
            </a:r>
            <a:r>
              <a:rPr lang="en-US" sz="3200" dirty="0"/>
              <a:t>Jeroboam said to his wife, Arise, I pray thee, and disguise thyself, that thou be not known to be the wife of Jeroboam; and get thee to Shiloh: behold, there </a:t>
            </a:r>
            <a:r>
              <a:rPr lang="en-US" sz="3200" i="1" dirty="0"/>
              <a:t>is</a:t>
            </a:r>
            <a:r>
              <a:rPr lang="en-US" sz="3200" dirty="0"/>
              <a:t> Ahijah the prophet, which told me that </a:t>
            </a:r>
            <a:r>
              <a:rPr lang="en-US" sz="3200" i="1" dirty="0"/>
              <a:t>I should be</a:t>
            </a:r>
            <a:r>
              <a:rPr lang="en-US" sz="3200" dirty="0"/>
              <a:t> king over this people. </a:t>
            </a:r>
            <a:endParaRPr lang="en-US" sz="3200" dirty="0" smtClean="0"/>
          </a:p>
          <a:p>
            <a:pPr lvl="6"/>
            <a:r>
              <a:rPr lang="en-US" sz="3200" dirty="0" smtClean="0"/>
              <a:t>1 Kings </a:t>
            </a:r>
            <a:r>
              <a:rPr lang="en-US" sz="3200" dirty="0"/>
              <a:t>14:2 </a:t>
            </a:r>
          </a:p>
        </p:txBody>
      </p:sp>
      <p:sp>
        <p:nvSpPr>
          <p:cNvPr id="4" name="Slide Number Placeholder 3"/>
          <p:cNvSpPr>
            <a:spLocks noGrp="1"/>
          </p:cNvSpPr>
          <p:nvPr>
            <p:ph type="sldNum" sz="quarter" idx="12"/>
          </p:nvPr>
        </p:nvSpPr>
        <p:spPr/>
        <p:txBody>
          <a:bodyPr/>
          <a:lstStyle/>
          <a:p>
            <a:fld id="{FAFEC74B-5FD3-4703-A7CB-E74E68E9A324}" type="slidenum">
              <a:rPr lang="en-US" smtClean="0"/>
              <a:t>34</a:t>
            </a:fld>
            <a:endParaRPr lang="en-US"/>
          </a:p>
        </p:txBody>
      </p:sp>
    </p:spTree>
    <p:extLst>
      <p:ext uri="{BB962C8B-B14F-4D97-AF65-F5344CB8AC3E}">
        <p14:creationId xmlns:p14="http://schemas.microsoft.com/office/powerpoint/2010/main" val="221131787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solidFill>
                  <a:schemeClr val="accent2"/>
                </a:solidFill>
              </a:rPr>
              <a:t>Hypocrites try to fool God</a:t>
            </a:r>
          </a:p>
        </p:txBody>
      </p:sp>
      <p:sp>
        <p:nvSpPr>
          <p:cNvPr id="3" name="Content Placeholder 2"/>
          <p:cNvSpPr>
            <a:spLocks noGrp="1"/>
          </p:cNvSpPr>
          <p:nvPr>
            <p:ph sz="quarter" idx="13"/>
          </p:nvPr>
        </p:nvSpPr>
        <p:spPr/>
        <p:txBody>
          <a:bodyPr>
            <a:normAutofit/>
          </a:bodyPr>
          <a:lstStyle/>
          <a:p>
            <a:r>
              <a:rPr lang="en-US" sz="3200" dirty="0" smtClean="0">
                <a:solidFill>
                  <a:schemeClr val="accent2"/>
                </a:solidFill>
              </a:rPr>
              <a:t>Although </a:t>
            </a:r>
            <a:r>
              <a:rPr lang="en-US" sz="3200" dirty="0" err="1" smtClean="0">
                <a:solidFill>
                  <a:schemeClr val="accent2"/>
                </a:solidFill>
              </a:rPr>
              <a:t>Ahijah</a:t>
            </a:r>
            <a:r>
              <a:rPr lang="en-US" sz="3200" dirty="0" smtClean="0">
                <a:solidFill>
                  <a:schemeClr val="accent2"/>
                </a:solidFill>
              </a:rPr>
              <a:t> could not see Jeroboam’s wife, God could.</a:t>
            </a:r>
          </a:p>
          <a:p>
            <a:pPr lvl="2"/>
            <a:r>
              <a:rPr lang="en-US" sz="3200" dirty="0" smtClean="0"/>
              <a:t>And </a:t>
            </a:r>
            <a:r>
              <a:rPr lang="en-US" sz="3200" dirty="0"/>
              <a:t>take with thee ten loaves, and cracknels, and a cruse of honey, and go to him: he shall tell thee what shall become of the child. </a:t>
            </a:r>
            <a:endParaRPr lang="en-US" sz="3200" dirty="0" smtClean="0"/>
          </a:p>
          <a:p>
            <a:pPr lvl="7"/>
            <a:r>
              <a:rPr lang="en-US" sz="3200" dirty="0" smtClean="0"/>
              <a:t>1 Kings </a:t>
            </a:r>
            <a:r>
              <a:rPr lang="en-US" sz="3200" dirty="0"/>
              <a:t>14:3 </a:t>
            </a:r>
          </a:p>
        </p:txBody>
      </p:sp>
      <p:sp>
        <p:nvSpPr>
          <p:cNvPr id="4" name="Slide Number Placeholder 3"/>
          <p:cNvSpPr>
            <a:spLocks noGrp="1"/>
          </p:cNvSpPr>
          <p:nvPr>
            <p:ph type="sldNum" sz="quarter" idx="12"/>
          </p:nvPr>
        </p:nvSpPr>
        <p:spPr/>
        <p:txBody>
          <a:bodyPr/>
          <a:lstStyle/>
          <a:p>
            <a:fld id="{FAFEC74B-5FD3-4703-A7CB-E74E68E9A324}" type="slidenum">
              <a:rPr lang="en-US" smtClean="0"/>
              <a:t>35</a:t>
            </a:fld>
            <a:endParaRPr lang="en-US"/>
          </a:p>
        </p:txBody>
      </p:sp>
    </p:spTree>
    <p:extLst>
      <p:ext uri="{BB962C8B-B14F-4D97-AF65-F5344CB8AC3E}">
        <p14:creationId xmlns:p14="http://schemas.microsoft.com/office/powerpoint/2010/main" val="48530626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solidFill>
                  <a:schemeClr val="accent2"/>
                </a:solidFill>
              </a:rPr>
              <a:t>Hypocrites try to fool God</a:t>
            </a:r>
          </a:p>
        </p:txBody>
      </p:sp>
      <p:sp>
        <p:nvSpPr>
          <p:cNvPr id="3" name="Content Placeholder 2"/>
          <p:cNvSpPr>
            <a:spLocks noGrp="1"/>
          </p:cNvSpPr>
          <p:nvPr>
            <p:ph sz="quarter" idx="13"/>
          </p:nvPr>
        </p:nvSpPr>
        <p:spPr>
          <a:xfrm>
            <a:off x="609600" y="1600200"/>
            <a:ext cx="7924800" cy="5105400"/>
          </a:xfrm>
        </p:spPr>
        <p:txBody>
          <a:bodyPr>
            <a:normAutofit/>
          </a:bodyPr>
          <a:lstStyle/>
          <a:p>
            <a:r>
              <a:rPr lang="en-US" sz="3200" smtClean="0">
                <a:solidFill>
                  <a:schemeClr val="accent2"/>
                </a:solidFill>
              </a:rPr>
              <a:t>Although </a:t>
            </a:r>
            <a:r>
              <a:rPr lang="en-US" sz="3200" dirty="0" smtClean="0">
                <a:solidFill>
                  <a:schemeClr val="accent2"/>
                </a:solidFill>
              </a:rPr>
              <a:t>Ahijah could not see Jeroboam’s wife, God could.</a:t>
            </a:r>
          </a:p>
          <a:p>
            <a:pPr lvl="1"/>
            <a:r>
              <a:rPr lang="en-US" sz="3200" dirty="0" smtClean="0"/>
              <a:t>And </a:t>
            </a:r>
            <a:r>
              <a:rPr lang="en-US" sz="3200" dirty="0"/>
              <a:t>Jeroboam's wife did so, and arose, and went to Shiloh, and came to the house of Ahijah. But Ahijah could not see; for his eyes were set by reason of his age</a:t>
            </a:r>
            <a:r>
              <a:rPr lang="en-US" sz="3200" dirty="0" smtClean="0"/>
              <a:t>.</a:t>
            </a:r>
          </a:p>
          <a:p>
            <a:pPr lvl="6"/>
            <a:r>
              <a:rPr lang="en-US" sz="3200" dirty="0"/>
              <a:t> </a:t>
            </a:r>
            <a:r>
              <a:rPr lang="en-US" sz="3200" dirty="0" smtClean="0"/>
              <a:t>1 Kings </a:t>
            </a:r>
            <a:r>
              <a:rPr lang="en-US" sz="3200" dirty="0"/>
              <a:t>14:4 </a:t>
            </a:r>
          </a:p>
        </p:txBody>
      </p:sp>
      <p:sp>
        <p:nvSpPr>
          <p:cNvPr id="4" name="Slide Number Placeholder 3"/>
          <p:cNvSpPr>
            <a:spLocks noGrp="1"/>
          </p:cNvSpPr>
          <p:nvPr>
            <p:ph type="sldNum" sz="quarter" idx="12"/>
          </p:nvPr>
        </p:nvSpPr>
        <p:spPr/>
        <p:txBody>
          <a:bodyPr/>
          <a:lstStyle/>
          <a:p>
            <a:fld id="{FAFEC74B-5FD3-4703-A7CB-E74E68E9A324}" type="slidenum">
              <a:rPr lang="en-US" smtClean="0"/>
              <a:t>36</a:t>
            </a:fld>
            <a:endParaRPr lang="en-US"/>
          </a:p>
        </p:txBody>
      </p:sp>
    </p:spTree>
    <p:extLst>
      <p:ext uri="{BB962C8B-B14F-4D97-AF65-F5344CB8AC3E}">
        <p14:creationId xmlns:p14="http://schemas.microsoft.com/office/powerpoint/2010/main" val="190272269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solidFill>
                  <a:schemeClr val="accent2"/>
                </a:solidFill>
              </a:rPr>
              <a:t>Hypocrites try to fool God</a:t>
            </a:r>
          </a:p>
        </p:txBody>
      </p:sp>
      <p:sp>
        <p:nvSpPr>
          <p:cNvPr id="3" name="Content Placeholder 2"/>
          <p:cNvSpPr>
            <a:spLocks noGrp="1"/>
          </p:cNvSpPr>
          <p:nvPr>
            <p:ph sz="quarter" idx="13"/>
          </p:nvPr>
        </p:nvSpPr>
        <p:spPr>
          <a:xfrm>
            <a:off x="609600" y="1600200"/>
            <a:ext cx="7924800" cy="5105400"/>
          </a:xfrm>
        </p:spPr>
        <p:txBody>
          <a:bodyPr>
            <a:normAutofit/>
          </a:bodyPr>
          <a:lstStyle/>
          <a:p>
            <a:r>
              <a:rPr lang="en-US" sz="3200" dirty="0" smtClean="0">
                <a:solidFill>
                  <a:schemeClr val="accent2"/>
                </a:solidFill>
              </a:rPr>
              <a:t>Although Ahijah could not see Jeroboam’s wife, God could.</a:t>
            </a:r>
          </a:p>
          <a:p>
            <a:pPr lvl="1"/>
            <a:r>
              <a:rPr lang="en-US" sz="3200" dirty="0" smtClean="0"/>
              <a:t>And </a:t>
            </a:r>
            <a:r>
              <a:rPr lang="en-US" sz="3200" dirty="0"/>
              <a:t>the LORD said unto Ahijah, Behold, the wife of Jeroboam cometh to ask a thing of thee for her son; for he </a:t>
            </a:r>
            <a:r>
              <a:rPr lang="en-US" sz="3200" i="1" dirty="0"/>
              <a:t>is</a:t>
            </a:r>
            <a:r>
              <a:rPr lang="en-US" sz="3200" dirty="0"/>
              <a:t> sick: thus and thus shalt thou say unto her: for it shall be, when she cometh in, that she shall feign herself </a:t>
            </a:r>
            <a:r>
              <a:rPr lang="en-US" sz="3200" i="1" dirty="0"/>
              <a:t>to be</a:t>
            </a:r>
            <a:r>
              <a:rPr lang="en-US" sz="3200" dirty="0"/>
              <a:t> another </a:t>
            </a:r>
            <a:r>
              <a:rPr lang="en-US" sz="3200" i="1" dirty="0"/>
              <a:t>woman.</a:t>
            </a:r>
            <a:r>
              <a:rPr lang="en-US" sz="3200" dirty="0"/>
              <a:t> </a:t>
            </a:r>
            <a:endParaRPr lang="en-US" sz="3200" dirty="0" smtClean="0"/>
          </a:p>
          <a:p>
            <a:pPr lvl="6"/>
            <a:r>
              <a:rPr lang="en-US" sz="3200" dirty="0" smtClean="0"/>
              <a:t>1 Kings </a:t>
            </a:r>
            <a:r>
              <a:rPr lang="en-US" sz="3200" dirty="0"/>
              <a:t>14:5 </a:t>
            </a:r>
          </a:p>
        </p:txBody>
      </p:sp>
      <p:sp>
        <p:nvSpPr>
          <p:cNvPr id="4" name="Slide Number Placeholder 3"/>
          <p:cNvSpPr>
            <a:spLocks noGrp="1"/>
          </p:cNvSpPr>
          <p:nvPr>
            <p:ph type="sldNum" sz="quarter" idx="12"/>
          </p:nvPr>
        </p:nvSpPr>
        <p:spPr/>
        <p:txBody>
          <a:bodyPr/>
          <a:lstStyle/>
          <a:p>
            <a:fld id="{FAFEC74B-5FD3-4703-A7CB-E74E68E9A324}" type="slidenum">
              <a:rPr lang="en-US" smtClean="0"/>
              <a:t>37</a:t>
            </a:fld>
            <a:endParaRPr lang="en-US"/>
          </a:p>
        </p:txBody>
      </p:sp>
    </p:spTree>
    <p:extLst>
      <p:ext uri="{BB962C8B-B14F-4D97-AF65-F5344CB8AC3E}">
        <p14:creationId xmlns:p14="http://schemas.microsoft.com/office/powerpoint/2010/main" val="4165739669"/>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solidFill>
                  <a:schemeClr val="accent2"/>
                </a:solidFill>
              </a:rPr>
              <a:t>Hypocrites try to fool God</a:t>
            </a:r>
          </a:p>
        </p:txBody>
      </p:sp>
      <p:sp>
        <p:nvSpPr>
          <p:cNvPr id="3" name="Content Placeholder 2"/>
          <p:cNvSpPr>
            <a:spLocks noGrp="1"/>
          </p:cNvSpPr>
          <p:nvPr>
            <p:ph sz="quarter" idx="13"/>
          </p:nvPr>
        </p:nvSpPr>
        <p:spPr>
          <a:xfrm>
            <a:off x="609600" y="1600200"/>
            <a:ext cx="7924800" cy="4648200"/>
          </a:xfrm>
        </p:spPr>
        <p:txBody>
          <a:bodyPr>
            <a:normAutofit/>
          </a:bodyPr>
          <a:lstStyle/>
          <a:p>
            <a:r>
              <a:rPr lang="en-US" sz="3200" dirty="0" smtClean="0">
                <a:solidFill>
                  <a:schemeClr val="accent2"/>
                </a:solidFill>
              </a:rPr>
              <a:t>Although Ahijah could not see Jeroboam’s wife, God could.</a:t>
            </a:r>
          </a:p>
          <a:p>
            <a:pPr lvl="1"/>
            <a:r>
              <a:rPr lang="en-US" sz="3200" dirty="0" smtClean="0"/>
              <a:t>And </a:t>
            </a:r>
            <a:r>
              <a:rPr lang="en-US" sz="3200" dirty="0"/>
              <a:t>it was </a:t>
            </a:r>
            <a:r>
              <a:rPr lang="en-US" sz="3200" i="1" dirty="0"/>
              <a:t>so,</a:t>
            </a:r>
            <a:r>
              <a:rPr lang="en-US" sz="3200" dirty="0"/>
              <a:t> when Ahijah heard the sound of her feet, as she came in at the door, that he said, Come in, thou wife of Jeroboam; why </a:t>
            </a:r>
            <a:r>
              <a:rPr lang="en-US" sz="3200" dirty="0" err="1"/>
              <a:t>feignest</a:t>
            </a:r>
            <a:r>
              <a:rPr lang="en-US" sz="3200" dirty="0"/>
              <a:t> thou thyself </a:t>
            </a:r>
            <a:r>
              <a:rPr lang="en-US" sz="3200" i="1" dirty="0"/>
              <a:t>to be</a:t>
            </a:r>
            <a:r>
              <a:rPr lang="en-US" sz="3200" dirty="0"/>
              <a:t> another? for I </a:t>
            </a:r>
            <a:r>
              <a:rPr lang="en-US" sz="3200" i="1" dirty="0"/>
              <a:t>am</a:t>
            </a:r>
            <a:r>
              <a:rPr lang="en-US" sz="3200" dirty="0"/>
              <a:t> sent to thee </a:t>
            </a:r>
            <a:r>
              <a:rPr lang="en-US" sz="3200" i="1" dirty="0"/>
              <a:t>with</a:t>
            </a:r>
            <a:r>
              <a:rPr lang="en-US" sz="3200" dirty="0"/>
              <a:t> heavy </a:t>
            </a:r>
            <a:r>
              <a:rPr lang="en-US" sz="3200" i="1" dirty="0"/>
              <a:t>tidings.</a:t>
            </a:r>
            <a:r>
              <a:rPr lang="en-US" sz="3200" dirty="0"/>
              <a:t> </a:t>
            </a:r>
            <a:endParaRPr lang="en-US" sz="3200" dirty="0" smtClean="0"/>
          </a:p>
          <a:p>
            <a:pPr lvl="6"/>
            <a:r>
              <a:rPr lang="en-US" sz="3200" dirty="0" smtClean="0"/>
              <a:t>1 Kings </a:t>
            </a:r>
            <a:r>
              <a:rPr lang="en-US" sz="3200" dirty="0"/>
              <a:t>14:6 </a:t>
            </a:r>
          </a:p>
        </p:txBody>
      </p:sp>
      <p:sp>
        <p:nvSpPr>
          <p:cNvPr id="4" name="Slide Number Placeholder 3"/>
          <p:cNvSpPr>
            <a:spLocks noGrp="1"/>
          </p:cNvSpPr>
          <p:nvPr>
            <p:ph type="sldNum" sz="quarter" idx="12"/>
          </p:nvPr>
        </p:nvSpPr>
        <p:spPr/>
        <p:txBody>
          <a:bodyPr/>
          <a:lstStyle/>
          <a:p>
            <a:fld id="{FAFEC74B-5FD3-4703-A7CB-E74E68E9A324}" type="slidenum">
              <a:rPr lang="en-US" smtClean="0"/>
              <a:t>38</a:t>
            </a:fld>
            <a:endParaRPr lang="en-US"/>
          </a:p>
        </p:txBody>
      </p:sp>
    </p:spTree>
    <p:extLst>
      <p:ext uri="{BB962C8B-B14F-4D97-AF65-F5344CB8AC3E}">
        <p14:creationId xmlns:p14="http://schemas.microsoft.com/office/powerpoint/2010/main" val="176240973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In conclusion</a:t>
            </a:r>
            <a:endParaRPr lang="en-US" sz="3200" dirty="0"/>
          </a:p>
        </p:txBody>
      </p:sp>
      <p:sp>
        <p:nvSpPr>
          <p:cNvPr id="3" name="Content Placeholder 2"/>
          <p:cNvSpPr>
            <a:spLocks noGrp="1"/>
          </p:cNvSpPr>
          <p:nvPr>
            <p:ph sz="quarter" idx="13"/>
          </p:nvPr>
        </p:nvSpPr>
        <p:spPr>
          <a:xfrm>
            <a:off x="609600" y="1600200"/>
            <a:ext cx="7924800" cy="4419600"/>
          </a:xfrm>
        </p:spPr>
        <p:txBody>
          <a:bodyPr>
            <a:noAutofit/>
          </a:bodyPr>
          <a:lstStyle/>
          <a:p>
            <a:r>
              <a:rPr lang="en-US" sz="3200" dirty="0" smtClean="0"/>
              <a:t>A Hypocrite is deceptive.</a:t>
            </a:r>
          </a:p>
          <a:p>
            <a:pPr lvl="1"/>
            <a:r>
              <a:rPr lang="en-US" sz="3200" dirty="0" smtClean="0"/>
              <a:t>For </a:t>
            </a:r>
            <a:r>
              <a:rPr lang="en-US" sz="3200" dirty="0"/>
              <a:t>he </a:t>
            </a:r>
            <a:r>
              <a:rPr lang="en-US" sz="3200" dirty="0" err="1"/>
              <a:t>flattereth</a:t>
            </a:r>
            <a:r>
              <a:rPr lang="en-US" sz="3200" dirty="0"/>
              <a:t> himself in his own eyes, until his iniquity be found to be hateful. </a:t>
            </a:r>
          </a:p>
          <a:p>
            <a:pPr lvl="1"/>
            <a:r>
              <a:rPr lang="en-US" sz="3200" dirty="0" smtClean="0"/>
              <a:t>The </a:t>
            </a:r>
            <a:r>
              <a:rPr lang="en-US" sz="3200" dirty="0"/>
              <a:t>words of his mouth </a:t>
            </a:r>
            <a:r>
              <a:rPr lang="en-US" sz="3200" i="1" dirty="0"/>
              <a:t>are</a:t>
            </a:r>
            <a:r>
              <a:rPr lang="en-US" sz="3200" dirty="0"/>
              <a:t> iniquity and deceit: he hath left off to be wise, </a:t>
            </a:r>
            <a:r>
              <a:rPr lang="en-US" sz="3200" i="1" dirty="0"/>
              <a:t>and</a:t>
            </a:r>
            <a:r>
              <a:rPr lang="en-US" sz="3200" dirty="0"/>
              <a:t> to do good. </a:t>
            </a:r>
            <a:endParaRPr lang="en-US" sz="3200" dirty="0" smtClean="0"/>
          </a:p>
          <a:p>
            <a:pPr lvl="6"/>
            <a:r>
              <a:rPr lang="en-US" sz="3200" dirty="0" smtClean="0"/>
              <a:t>Psalms 36:2-3 </a:t>
            </a:r>
            <a:endParaRPr lang="en-US" sz="3200" dirty="0"/>
          </a:p>
        </p:txBody>
      </p:sp>
      <p:sp>
        <p:nvSpPr>
          <p:cNvPr id="4" name="Slide Number Placeholder 3"/>
          <p:cNvSpPr>
            <a:spLocks noGrp="1"/>
          </p:cNvSpPr>
          <p:nvPr>
            <p:ph type="sldNum" sz="quarter" idx="12"/>
          </p:nvPr>
        </p:nvSpPr>
        <p:spPr/>
        <p:txBody>
          <a:bodyPr/>
          <a:lstStyle/>
          <a:p>
            <a:fld id="{FAFEC74B-5FD3-4703-A7CB-E74E68E9A324}" type="slidenum">
              <a:rPr lang="en-US" smtClean="0"/>
              <a:t>39</a:t>
            </a:fld>
            <a:endParaRPr lang="en-US"/>
          </a:p>
        </p:txBody>
      </p:sp>
    </p:spTree>
    <p:extLst>
      <p:ext uri="{BB962C8B-B14F-4D97-AF65-F5344CB8AC3E}">
        <p14:creationId xmlns:p14="http://schemas.microsoft.com/office/powerpoint/2010/main" val="167914397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solidFill>
                  <a:schemeClr val="accent2"/>
                </a:solidFill>
              </a:rPr>
              <a:t>Introduction</a:t>
            </a:r>
            <a:endParaRPr lang="en-US" sz="3200" dirty="0">
              <a:solidFill>
                <a:schemeClr val="accent2"/>
              </a:solidFill>
            </a:endParaRPr>
          </a:p>
        </p:txBody>
      </p:sp>
      <p:sp>
        <p:nvSpPr>
          <p:cNvPr id="3" name="Content Placeholder 2"/>
          <p:cNvSpPr>
            <a:spLocks noGrp="1"/>
          </p:cNvSpPr>
          <p:nvPr>
            <p:ph sz="quarter" idx="13"/>
          </p:nvPr>
        </p:nvSpPr>
        <p:spPr/>
        <p:txBody>
          <a:bodyPr>
            <a:normAutofit/>
          </a:bodyPr>
          <a:lstStyle/>
          <a:p>
            <a:r>
              <a:rPr lang="en-US" sz="3200" dirty="0" smtClean="0">
                <a:solidFill>
                  <a:schemeClr val="accent2"/>
                </a:solidFill>
              </a:rPr>
              <a:t>The Book of Job speaks out against hypocrisy.</a:t>
            </a:r>
          </a:p>
          <a:p>
            <a:pPr lvl="1"/>
            <a:r>
              <a:rPr lang="en-US" sz="3200" dirty="0" smtClean="0"/>
              <a:t>For </a:t>
            </a:r>
            <a:r>
              <a:rPr lang="en-US" sz="3200" dirty="0"/>
              <a:t>what </a:t>
            </a:r>
            <a:r>
              <a:rPr lang="en-US" sz="3200" i="1" dirty="0"/>
              <a:t>is</a:t>
            </a:r>
            <a:r>
              <a:rPr lang="en-US" sz="3200" dirty="0"/>
              <a:t> the hope of the hypocrite, though he hath gained, when God taketh away his soul? </a:t>
            </a:r>
            <a:endParaRPr lang="en-US" sz="3200" dirty="0" smtClean="0"/>
          </a:p>
          <a:p>
            <a:pPr lvl="5"/>
            <a:r>
              <a:rPr lang="en-US" sz="3200" dirty="0"/>
              <a:t>Job 27:8 </a:t>
            </a:r>
          </a:p>
          <a:p>
            <a:pPr marL="457200" lvl="1" indent="0">
              <a:buNone/>
            </a:pPr>
            <a:endParaRPr lang="en-US" sz="2400" dirty="0"/>
          </a:p>
        </p:txBody>
      </p:sp>
      <p:sp>
        <p:nvSpPr>
          <p:cNvPr id="4" name="Slide Number Placeholder 3"/>
          <p:cNvSpPr>
            <a:spLocks noGrp="1"/>
          </p:cNvSpPr>
          <p:nvPr>
            <p:ph type="sldNum" sz="quarter" idx="12"/>
          </p:nvPr>
        </p:nvSpPr>
        <p:spPr/>
        <p:txBody>
          <a:bodyPr/>
          <a:lstStyle/>
          <a:p>
            <a:fld id="{FAFEC74B-5FD3-4703-A7CB-E74E68E9A324}" type="slidenum">
              <a:rPr lang="en-US" smtClean="0"/>
              <a:t>4</a:t>
            </a:fld>
            <a:endParaRPr lang="en-US"/>
          </a:p>
        </p:txBody>
      </p:sp>
    </p:spTree>
    <p:extLst>
      <p:ext uri="{BB962C8B-B14F-4D97-AF65-F5344CB8AC3E}">
        <p14:creationId xmlns:p14="http://schemas.microsoft.com/office/powerpoint/2010/main" val="366483142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solidFill>
                  <a:schemeClr val="accent2"/>
                </a:solidFill>
              </a:rPr>
              <a:t>In conclusion</a:t>
            </a:r>
            <a:endParaRPr lang="en-US" sz="3200" dirty="0">
              <a:solidFill>
                <a:schemeClr val="accent2"/>
              </a:solidFill>
            </a:endParaRPr>
          </a:p>
        </p:txBody>
      </p:sp>
      <p:sp>
        <p:nvSpPr>
          <p:cNvPr id="3" name="Content Placeholder 2"/>
          <p:cNvSpPr>
            <a:spLocks noGrp="1"/>
          </p:cNvSpPr>
          <p:nvPr>
            <p:ph sz="quarter" idx="13"/>
          </p:nvPr>
        </p:nvSpPr>
        <p:spPr>
          <a:xfrm>
            <a:off x="609600" y="1600200"/>
            <a:ext cx="7924800" cy="4419600"/>
          </a:xfrm>
        </p:spPr>
        <p:txBody>
          <a:bodyPr>
            <a:noAutofit/>
          </a:bodyPr>
          <a:lstStyle/>
          <a:p>
            <a:r>
              <a:rPr lang="en-US" sz="3200" dirty="0" smtClean="0">
                <a:solidFill>
                  <a:schemeClr val="accent2"/>
                </a:solidFill>
              </a:rPr>
              <a:t>A Hypocrite is deceptive.</a:t>
            </a:r>
          </a:p>
          <a:p>
            <a:pPr lvl="1"/>
            <a:r>
              <a:rPr lang="en-US" sz="3200" dirty="0" smtClean="0"/>
              <a:t>He </a:t>
            </a:r>
            <a:r>
              <a:rPr lang="en-US" sz="3200" dirty="0" err="1"/>
              <a:t>deviseth</a:t>
            </a:r>
            <a:r>
              <a:rPr lang="en-US" sz="3200" dirty="0"/>
              <a:t> mischief upon his bed; he </a:t>
            </a:r>
            <a:r>
              <a:rPr lang="en-US" sz="3200" dirty="0" err="1"/>
              <a:t>setteth</a:t>
            </a:r>
            <a:r>
              <a:rPr lang="en-US" sz="3200" dirty="0"/>
              <a:t> himself in a way </a:t>
            </a:r>
            <a:r>
              <a:rPr lang="en-US" sz="3200" i="1" dirty="0"/>
              <a:t>that is</a:t>
            </a:r>
            <a:r>
              <a:rPr lang="en-US" sz="3200" dirty="0"/>
              <a:t> not good; he </a:t>
            </a:r>
            <a:r>
              <a:rPr lang="en-US" sz="3200" dirty="0" err="1"/>
              <a:t>abhorreth</a:t>
            </a:r>
            <a:r>
              <a:rPr lang="en-US" sz="3200" dirty="0"/>
              <a:t> not evil. </a:t>
            </a:r>
            <a:endParaRPr lang="en-US" sz="3200" dirty="0" smtClean="0"/>
          </a:p>
          <a:p>
            <a:pPr lvl="6"/>
            <a:r>
              <a:rPr lang="en-US" sz="3200" dirty="0" smtClean="0"/>
              <a:t>Psalms </a:t>
            </a:r>
            <a:r>
              <a:rPr lang="en-US" sz="3200" dirty="0"/>
              <a:t>36:4 </a:t>
            </a:r>
            <a:endParaRPr lang="en-US" sz="3200" dirty="0" smtClean="0"/>
          </a:p>
        </p:txBody>
      </p:sp>
      <p:sp>
        <p:nvSpPr>
          <p:cNvPr id="4" name="Slide Number Placeholder 3"/>
          <p:cNvSpPr>
            <a:spLocks noGrp="1"/>
          </p:cNvSpPr>
          <p:nvPr>
            <p:ph type="sldNum" sz="quarter" idx="12"/>
          </p:nvPr>
        </p:nvSpPr>
        <p:spPr/>
        <p:txBody>
          <a:bodyPr/>
          <a:lstStyle/>
          <a:p>
            <a:fld id="{FAFEC74B-5FD3-4703-A7CB-E74E68E9A324}" type="slidenum">
              <a:rPr lang="en-US" smtClean="0"/>
              <a:t>40</a:t>
            </a:fld>
            <a:endParaRPr lang="en-US"/>
          </a:p>
        </p:txBody>
      </p:sp>
    </p:spTree>
    <p:extLst>
      <p:ext uri="{BB962C8B-B14F-4D97-AF65-F5344CB8AC3E}">
        <p14:creationId xmlns:p14="http://schemas.microsoft.com/office/powerpoint/2010/main" val="42236092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solidFill>
                  <a:schemeClr val="accent2"/>
                </a:solidFill>
              </a:rPr>
              <a:t>In conclusion</a:t>
            </a:r>
            <a:endParaRPr lang="en-US" sz="3200" dirty="0">
              <a:solidFill>
                <a:schemeClr val="accent2"/>
              </a:solidFill>
            </a:endParaRPr>
          </a:p>
        </p:txBody>
      </p:sp>
      <p:sp>
        <p:nvSpPr>
          <p:cNvPr id="3" name="Content Placeholder 2"/>
          <p:cNvSpPr>
            <a:spLocks noGrp="1"/>
          </p:cNvSpPr>
          <p:nvPr>
            <p:ph sz="quarter" idx="13"/>
          </p:nvPr>
        </p:nvSpPr>
        <p:spPr>
          <a:xfrm>
            <a:off x="609600" y="1600200"/>
            <a:ext cx="7924800" cy="4419600"/>
          </a:xfrm>
        </p:spPr>
        <p:txBody>
          <a:bodyPr>
            <a:noAutofit/>
          </a:bodyPr>
          <a:lstStyle/>
          <a:p>
            <a:r>
              <a:rPr lang="en-US" sz="3200" dirty="0" smtClean="0"/>
              <a:t>Do not be hypocrites because they are liars, and their ways lead to the lake of fire.</a:t>
            </a:r>
          </a:p>
          <a:p>
            <a:pPr lvl="1"/>
            <a:r>
              <a:rPr lang="en-US" sz="3200" dirty="0" smtClean="0"/>
              <a:t>But </a:t>
            </a:r>
            <a:r>
              <a:rPr lang="en-US" sz="3200" dirty="0"/>
              <a:t>the fearful, and unbelieving, and the abominable, and murderers, and whoremongers, and sorcerers, and idolaters, </a:t>
            </a:r>
            <a:r>
              <a:rPr lang="en-US" sz="3200" dirty="0">
                <a:solidFill>
                  <a:schemeClr val="accent2"/>
                </a:solidFill>
              </a:rPr>
              <a:t>and all liars, </a:t>
            </a:r>
            <a:r>
              <a:rPr lang="en-US" sz="3200" dirty="0"/>
              <a:t>shall have their part in the lake which </a:t>
            </a:r>
            <a:r>
              <a:rPr lang="en-US" sz="3200" dirty="0" err="1"/>
              <a:t>burneth</a:t>
            </a:r>
            <a:r>
              <a:rPr lang="en-US" sz="3200" dirty="0"/>
              <a:t> with fire and brimstone: which is the second death. </a:t>
            </a:r>
            <a:endParaRPr lang="en-US" sz="3200" dirty="0" smtClean="0"/>
          </a:p>
          <a:p>
            <a:pPr lvl="5"/>
            <a:r>
              <a:rPr lang="en-US" sz="3200" dirty="0" smtClean="0"/>
              <a:t>Revelations </a:t>
            </a:r>
            <a:r>
              <a:rPr lang="en-US" sz="3200" dirty="0"/>
              <a:t>21:8 </a:t>
            </a:r>
          </a:p>
        </p:txBody>
      </p:sp>
      <p:sp>
        <p:nvSpPr>
          <p:cNvPr id="4" name="Slide Number Placeholder 3"/>
          <p:cNvSpPr>
            <a:spLocks noGrp="1"/>
          </p:cNvSpPr>
          <p:nvPr>
            <p:ph type="sldNum" sz="quarter" idx="12"/>
          </p:nvPr>
        </p:nvSpPr>
        <p:spPr/>
        <p:txBody>
          <a:bodyPr/>
          <a:lstStyle/>
          <a:p>
            <a:fld id="{FAFEC74B-5FD3-4703-A7CB-E74E68E9A324}" type="slidenum">
              <a:rPr lang="en-US" smtClean="0"/>
              <a:t>41</a:t>
            </a:fld>
            <a:endParaRPr lang="en-US"/>
          </a:p>
        </p:txBody>
      </p:sp>
    </p:spTree>
    <p:extLst>
      <p:ext uri="{BB962C8B-B14F-4D97-AF65-F5344CB8AC3E}">
        <p14:creationId xmlns:p14="http://schemas.microsoft.com/office/powerpoint/2010/main" val="6531230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76200"/>
            <a:ext cx="7924800" cy="655638"/>
          </a:xfrm>
        </p:spPr>
        <p:txBody>
          <a:bodyPr/>
          <a:lstStyle/>
          <a:p>
            <a:r>
              <a:rPr lang="en-US" sz="3200" dirty="0" smtClean="0">
                <a:solidFill>
                  <a:schemeClr val="accent2"/>
                </a:solidFill>
              </a:rPr>
              <a:t>introduction</a:t>
            </a:r>
            <a:endParaRPr lang="en-US" sz="3200" dirty="0">
              <a:solidFill>
                <a:schemeClr val="accent2"/>
              </a:solidFill>
            </a:endParaRPr>
          </a:p>
        </p:txBody>
      </p:sp>
      <p:sp>
        <p:nvSpPr>
          <p:cNvPr id="3" name="Content Placeholder 2"/>
          <p:cNvSpPr>
            <a:spLocks noGrp="1"/>
          </p:cNvSpPr>
          <p:nvPr>
            <p:ph sz="quarter" idx="13"/>
          </p:nvPr>
        </p:nvSpPr>
        <p:spPr>
          <a:xfrm>
            <a:off x="609600" y="838200"/>
            <a:ext cx="7924800" cy="5410200"/>
          </a:xfrm>
        </p:spPr>
        <p:txBody>
          <a:bodyPr>
            <a:noAutofit/>
          </a:bodyPr>
          <a:lstStyle/>
          <a:p>
            <a:r>
              <a:rPr lang="en-US" sz="3200" dirty="0" smtClean="0"/>
              <a:t>The New Testament speaks out against hypocrisy.</a:t>
            </a:r>
          </a:p>
          <a:p>
            <a:pPr lvl="1"/>
            <a:r>
              <a:rPr lang="en-US" sz="3200" dirty="0" smtClean="0"/>
              <a:t>Or </a:t>
            </a:r>
            <a:r>
              <a:rPr lang="en-US" sz="3200" dirty="0"/>
              <a:t>how wilt thou say to thy brother, Let me pull out the mote out of thine eye; and, behold, a beam </a:t>
            </a:r>
            <a:r>
              <a:rPr lang="en-US" sz="3200" i="1" dirty="0"/>
              <a:t>is</a:t>
            </a:r>
            <a:r>
              <a:rPr lang="en-US" sz="3200" dirty="0"/>
              <a:t> in thine own eye? </a:t>
            </a:r>
          </a:p>
          <a:p>
            <a:pPr lvl="1"/>
            <a:r>
              <a:rPr lang="en-US" sz="3200" dirty="0" smtClean="0"/>
              <a:t>Thou </a:t>
            </a:r>
            <a:r>
              <a:rPr lang="en-US" sz="3200" dirty="0"/>
              <a:t>hypocrite, first cast out the beam out of thine own eye; and then shalt thou see clearly to cast out the mote out of thy brother's eye. </a:t>
            </a:r>
            <a:endParaRPr lang="en-US" sz="3200" dirty="0" smtClean="0"/>
          </a:p>
          <a:p>
            <a:pPr lvl="5"/>
            <a:r>
              <a:rPr lang="en-US" sz="3200" dirty="0" smtClean="0"/>
              <a:t>Matthew 7:4-5 </a:t>
            </a:r>
            <a:endParaRPr lang="en-US" sz="3200" dirty="0"/>
          </a:p>
        </p:txBody>
      </p:sp>
      <p:sp>
        <p:nvSpPr>
          <p:cNvPr id="4" name="Slide Number Placeholder 3"/>
          <p:cNvSpPr>
            <a:spLocks noGrp="1"/>
          </p:cNvSpPr>
          <p:nvPr>
            <p:ph type="sldNum" sz="quarter" idx="12"/>
          </p:nvPr>
        </p:nvSpPr>
        <p:spPr/>
        <p:txBody>
          <a:bodyPr/>
          <a:lstStyle/>
          <a:p>
            <a:fld id="{FAFEC74B-5FD3-4703-A7CB-E74E68E9A324}" type="slidenum">
              <a:rPr lang="en-US" smtClean="0"/>
              <a:t>5</a:t>
            </a:fld>
            <a:endParaRPr lang="en-US"/>
          </a:p>
        </p:txBody>
      </p:sp>
    </p:spTree>
    <p:extLst>
      <p:ext uri="{BB962C8B-B14F-4D97-AF65-F5344CB8AC3E}">
        <p14:creationId xmlns:p14="http://schemas.microsoft.com/office/powerpoint/2010/main" val="17641182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7924800" cy="579438"/>
          </a:xfrm>
        </p:spPr>
        <p:txBody>
          <a:bodyPr/>
          <a:lstStyle/>
          <a:p>
            <a:r>
              <a:rPr lang="en-US" sz="3200" dirty="0" smtClean="0">
                <a:solidFill>
                  <a:schemeClr val="accent2"/>
                </a:solidFill>
              </a:rPr>
              <a:t>introduction</a:t>
            </a:r>
            <a:endParaRPr lang="en-US" sz="3200" dirty="0">
              <a:solidFill>
                <a:schemeClr val="accent2"/>
              </a:solidFill>
            </a:endParaRPr>
          </a:p>
        </p:txBody>
      </p:sp>
      <p:sp>
        <p:nvSpPr>
          <p:cNvPr id="3" name="Content Placeholder 2"/>
          <p:cNvSpPr>
            <a:spLocks noGrp="1"/>
          </p:cNvSpPr>
          <p:nvPr>
            <p:ph sz="quarter" idx="13"/>
          </p:nvPr>
        </p:nvSpPr>
        <p:spPr>
          <a:xfrm>
            <a:off x="609600" y="914400"/>
            <a:ext cx="7924800" cy="5334000"/>
          </a:xfrm>
        </p:spPr>
        <p:txBody>
          <a:bodyPr>
            <a:noAutofit/>
          </a:bodyPr>
          <a:lstStyle/>
          <a:p>
            <a:r>
              <a:rPr lang="en-US" sz="3200" dirty="0" smtClean="0">
                <a:solidFill>
                  <a:schemeClr val="accent2"/>
                </a:solidFill>
              </a:rPr>
              <a:t>The New Testament speaks out against hypocrisy.</a:t>
            </a:r>
          </a:p>
          <a:p>
            <a:pPr lvl="1"/>
            <a:r>
              <a:rPr lang="en-US" sz="3200" dirty="0" smtClean="0"/>
              <a:t>And </a:t>
            </a:r>
            <a:r>
              <a:rPr lang="en-US" sz="3200" dirty="0"/>
              <a:t>the ruler of the synagogue answered with indignation, because that Jesus had healed on the </a:t>
            </a:r>
            <a:r>
              <a:rPr lang="en-US" sz="3200" dirty="0" err="1"/>
              <a:t>sabbath</a:t>
            </a:r>
            <a:r>
              <a:rPr lang="en-US" sz="3200" dirty="0"/>
              <a:t> day, and said unto the people, There are six days in which men ought to work: in them therefore come and be healed, and not on the </a:t>
            </a:r>
            <a:r>
              <a:rPr lang="en-US" sz="3200" dirty="0" err="1"/>
              <a:t>sabbath</a:t>
            </a:r>
            <a:r>
              <a:rPr lang="en-US" sz="3200" dirty="0"/>
              <a:t> day. </a:t>
            </a:r>
            <a:endParaRPr lang="en-US" sz="3200" dirty="0" smtClean="0"/>
          </a:p>
          <a:p>
            <a:pPr lvl="5"/>
            <a:r>
              <a:rPr lang="en-US" sz="3200" dirty="0" smtClean="0"/>
              <a:t>Luke </a:t>
            </a:r>
            <a:r>
              <a:rPr lang="en-US" sz="3200" dirty="0"/>
              <a:t>13:14 </a:t>
            </a:r>
          </a:p>
        </p:txBody>
      </p:sp>
      <p:sp>
        <p:nvSpPr>
          <p:cNvPr id="4" name="Slide Number Placeholder 3"/>
          <p:cNvSpPr>
            <a:spLocks noGrp="1"/>
          </p:cNvSpPr>
          <p:nvPr>
            <p:ph type="sldNum" sz="quarter" idx="12"/>
          </p:nvPr>
        </p:nvSpPr>
        <p:spPr/>
        <p:txBody>
          <a:bodyPr/>
          <a:lstStyle/>
          <a:p>
            <a:fld id="{FAFEC74B-5FD3-4703-A7CB-E74E68E9A324}" type="slidenum">
              <a:rPr lang="en-US" smtClean="0"/>
              <a:t>6</a:t>
            </a:fld>
            <a:endParaRPr lang="en-US"/>
          </a:p>
        </p:txBody>
      </p:sp>
    </p:spTree>
    <p:extLst>
      <p:ext uri="{BB962C8B-B14F-4D97-AF65-F5344CB8AC3E}">
        <p14:creationId xmlns:p14="http://schemas.microsoft.com/office/powerpoint/2010/main" val="242884429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solidFill>
                  <a:schemeClr val="accent2"/>
                </a:solidFill>
              </a:rPr>
              <a:t>introduction</a:t>
            </a:r>
            <a:endParaRPr lang="en-US" sz="3200" dirty="0">
              <a:solidFill>
                <a:schemeClr val="accent2"/>
              </a:solidFill>
            </a:endParaRPr>
          </a:p>
        </p:txBody>
      </p:sp>
      <p:sp>
        <p:nvSpPr>
          <p:cNvPr id="3" name="Content Placeholder 2"/>
          <p:cNvSpPr>
            <a:spLocks noGrp="1"/>
          </p:cNvSpPr>
          <p:nvPr>
            <p:ph sz="quarter" idx="13"/>
          </p:nvPr>
        </p:nvSpPr>
        <p:spPr>
          <a:xfrm>
            <a:off x="609600" y="1600200"/>
            <a:ext cx="7924800" cy="4572000"/>
          </a:xfrm>
        </p:spPr>
        <p:txBody>
          <a:bodyPr>
            <a:noAutofit/>
          </a:bodyPr>
          <a:lstStyle/>
          <a:p>
            <a:r>
              <a:rPr lang="en-US" sz="3200" dirty="0" smtClean="0">
                <a:solidFill>
                  <a:schemeClr val="accent2"/>
                </a:solidFill>
              </a:rPr>
              <a:t>The New Testament speaks out against hypocrisy.</a:t>
            </a:r>
          </a:p>
          <a:p>
            <a:pPr lvl="1"/>
            <a:r>
              <a:rPr lang="en-US" sz="3200" dirty="0" smtClean="0"/>
              <a:t>The </a:t>
            </a:r>
            <a:r>
              <a:rPr lang="en-US" sz="3200" dirty="0"/>
              <a:t>Lord then answered him, and said, </a:t>
            </a:r>
            <a:r>
              <a:rPr lang="en-US" sz="3200" i="1" dirty="0"/>
              <a:t>Thou</a:t>
            </a:r>
            <a:r>
              <a:rPr lang="en-US" sz="3200" dirty="0"/>
              <a:t> hypocrite, doth not each one of you on the </a:t>
            </a:r>
            <a:r>
              <a:rPr lang="en-US" sz="3200" dirty="0" err="1"/>
              <a:t>sabbath</a:t>
            </a:r>
            <a:r>
              <a:rPr lang="en-US" sz="3200" dirty="0"/>
              <a:t> loose his ox or </a:t>
            </a:r>
            <a:r>
              <a:rPr lang="en-US" sz="3200" i="1" dirty="0"/>
              <a:t>his</a:t>
            </a:r>
            <a:r>
              <a:rPr lang="en-US" sz="3200" dirty="0"/>
              <a:t> ass from the stall, and lead </a:t>
            </a:r>
            <a:r>
              <a:rPr lang="en-US" sz="3200" i="1" dirty="0"/>
              <a:t>him</a:t>
            </a:r>
            <a:r>
              <a:rPr lang="en-US" sz="3200" dirty="0"/>
              <a:t> </a:t>
            </a:r>
            <a:r>
              <a:rPr lang="en-US" sz="3200" dirty="0" smtClean="0"/>
              <a:t>away </a:t>
            </a:r>
            <a:r>
              <a:rPr lang="en-US" sz="3200" dirty="0"/>
              <a:t>to watering</a:t>
            </a:r>
            <a:r>
              <a:rPr lang="en-US" sz="3200" dirty="0" smtClean="0"/>
              <a:t>?</a:t>
            </a:r>
          </a:p>
          <a:p>
            <a:pPr lvl="6"/>
            <a:r>
              <a:rPr lang="en-US" sz="3200" dirty="0"/>
              <a:t> </a:t>
            </a:r>
            <a:r>
              <a:rPr lang="en-US" sz="3200" dirty="0" smtClean="0"/>
              <a:t>Luke </a:t>
            </a:r>
            <a:r>
              <a:rPr lang="en-US" sz="3200" dirty="0"/>
              <a:t>13:15 </a:t>
            </a:r>
          </a:p>
        </p:txBody>
      </p:sp>
      <p:sp>
        <p:nvSpPr>
          <p:cNvPr id="4" name="Slide Number Placeholder 3"/>
          <p:cNvSpPr>
            <a:spLocks noGrp="1"/>
          </p:cNvSpPr>
          <p:nvPr>
            <p:ph type="sldNum" sz="quarter" idx="12"/>
          </p:nvPr>
        </p:nvSpPr>
        <p:spPr/>
        <p:txBody>
          <a:bodyPr/>
          <a:lstStyle/>
          <a:p>
            <a:fld id="{FAFEC74B-5FD3-4703-A7CB-E74E68E9A324}" type="slidenum">
              <a:rPr lang="en-US" smtClean="0"/>
              <a:t>7</a:t>
            </a:fld>
            <a:endParaRPr lang="en-US"/>
          </a:p>
        </p:txBody>
      </p:sp>
    </p:spTree>
    <p:extLst>
      <p:ext uri="{BB962C8B-B14F-4D97-AF65-F5344CB8AC3E}">
        <p14:creationId xmlns:p14="http://schemas.microsoft.com/office/powerpoint/2010/main" val="222673262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t>Who </a:t>
            </a:r>
            <a:r>
              <a:rPr lang="en-US" sz="3200" dirty="0" smtClean="0"/>
              <a:t>are hypocrites?</a:t>
            </a:r>
            <a:endParaRPr lang="en-US" sz="3200" dirty="0"/>
          </a:p>
        </p:txBody>
      </p:sp>
      <p:sp>
        <p:nvSpPr>
          <p:cNvPr id="3" name="Content Placeholder 2"/>
          <p:cNvSpPr>
            <a:spLocks noGrp="1"/>
          </p:cNvSpPr>
          <p:nvPr>
            <p:ph sz="quarter" idx="13"/>
          </p:nvPr>
        </p:nvSpPr>
        <p:spPr>
          <a:xfrm>
            <a:off x="609600" y="1600200"/>
            <a:ext cx="7924800" cy="4648200"/>
          </a:xfrm>
        </p:spPr>
        <p:txBody>
          <a:bodyPr>
            <a:noAutofit/>
          </a:bodyPr>
          <a:lstStyle/>
          <a:p>
            <a:r>
              <a:rPr lang="en-US" sz="3200" dirty="0" smtClean="0"/>
              <a:t>Those who seek glory from men for their good works.</a:t>
            </a:r>
          </a:p>
          <a:p>
            <a:pPr lvl="1"/>
            <a:r>
              <a:rPr lang="en-US" sz="3200" dirty="0" smtClean="0"/>
              <a:t>Therefore </a:t>
            </a:r>
            <a:r>
              <a:rPr lang="en-US" sz="3200" dirty="0"/>
              <a:t>when thou </a:t>
            </a:r>
            <a:r>
              <a:rPr lang="en-US" sz="3200" dirty="0" err="1"/>
              <a:t>doest</a:t>
            </a:r>
            <a:r>
              <a:rPr lang="en-US" sz="3200" dirty="0"/>
              <a:t> </a:t>
            </a:r>
            <a:r>
              <a:rPr lang="en-US" sz="3200" i="1" dirty="0"/>
              <a:t>thine</a:t>
            </a:r>
            <a:r>
              <a:rPr lang="en-US" sz="3200" dirty="0"/>
              <a:t> alms, do not sound a trumpet before thee, as the hypocrites do in the synagogues and in the streets, that they may have glory of men. Verily I say unto you, They have their reward</a:t>
            </a:r>
            <a:r>
              <a:rPr lang="en-US" sz="3200" dirty="0" smtClean="0"/>
              <a:t>.</a:t>
            </a:r>
          </a:p>
          <a:p>
            <a:pPr lvl="6"/>
            <a:r>
              <a:rPr lang="en-US" sz="3200" dirty="0"/>
              <a:t> </a:t>
            </a:r>
            <a:r>
              <a:rPr lang="en-US" sz="3200" dirty="0" smtClean="0"/>
              <a:t>Matthew </a:t>
            </a:r>
            <a:r>
              <a:rPr lang="en-US" sz="3200" dirty="0"/>
              <a:t>6:2 </a:t>
            </a:r>
          </a:p>
        </p:txBody>
      </p:sp>
      <p:sp>
        <p:nvSpPr>
          <p:cNvPr id="4" name="Slide Number Placeholder 3"/>
          <p:cNvSpPr>
            <a:spLocks noGrp="1"/>
          </p:cNvSpPr>
          <p:nvPr>
            <p:ph type="sldNum" sz="quarter" idx="12"/>
          </p:nvPr>
        </p:nvSpPr>
        <p:spPr/>
        <p:txBody>
          <a:bodyPr/>
          <a:lstStyle/>
          <a:p>
            <a:fld id="{FAFEC74B-5FD3-4703-A7CB-E74E68E9A324}" type="slidenum">
              <a:rPr lang="en-US" smtClean="0"/>
              <a:t>8</a:t>
            </a:fld>
            <a:endParaRPr lang="en-US"/>
          </a:p>
        </p:txBody>
      </p:sp>
    </p:spTree>
    <p:extLst>
      <p:ext uri="{BB962C8B-B14F-4D97-AF65-F5344CB8AC3E}">
        <p14:creationId xmlns:p14="http://schemas.microsoft.com/office/powerpoint/2010/main" val="273328934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solidFill>
                  <a:schemeClr val="accent2"/>
                </a:solidFill>
              </a:rPr>
              <a:t>Who </a:t>
            </a:r>
            <a:r>
              <a:rPr lang="en-US" sz="3200" dirty="0" smtClean="0">
                <a:solidFill>
                  <a:schemeClr val="accent2"/>
                </a:solidFill>
              </a:rPr>
              <a:t>are hypocrites?</a:t>
            </a:r>
            <a:endParaRPr lang="en-US" sz="3200" dirty="0">
              <a:solidFill>
                <a:schemeClr val="accent2"/>
              </a:solidFill>
            </a:endParaRPr>
          </a:p>
        </p:txBody>
      </p:sp>
      <p:sp>
        <p:nvSpPr>
          <p:cNvPr id="3" name="Content Placeholder 2"/>
          <p:cNvSpPr>
            <a:spLocks noGrp="1"/>
          </p:cNvSpPr>
          <p:nvPr>
            <p:ph sz="quarter" idx="13"/>
          </p:nvPr>
        </p:nvSpPr>
        <p:spPr/>
        <p:txBody>
          <a:bodyPr>
            <a:noAutofit/>
          </a:bodyPr>
          <a:lstStyle/>
          <a:p>
            <a:r>
              <a:rPr lang="en-US" sz="3200" dirty="0" smtClean="0"/>
              <a:t>Those who honor Christ with their lips only.</a:t>
            </a:r>
          </a:p>
          <a:p>
            <a:pPr lvl="1"/>
            <a:r>
              <a:rPr lang="en-US" sz="3200" i="1" dirty="0" smtClean="0"/>
              <a:t>Ye</a:t>
            </a:r>
            <a:r>
              <a:rPr lang="en-US" sz="3200" dirty="0" smtClean="0"/>
              <a:t> </a:t>
            </a:r>
            <a:r>
              <a:rPr lang="en-US" sz="3200" dirty="0"/>
              <a:t>hypocrites, well did Esaias prophesy of you, saying, </a:t>
            </a:r>
          </a:p>
          <a:p>
            <a:pPr lvl="1"/>
            <a:r>
              <a:rPr lang="en-US" sz="3200" dirty="0" smtClean="0"/>
              <a:t>This </a:t>
            </a:r>
            <a:r>
              <a:rPr lang="en-US" sz="3200" dirty="0"/>
              <a:t>people </a:t>
            </a:r>
            <a:r>
              <a:rPr lang="en-US" sz="3200" dirty="0" err="1"/>
              <a:t>draweth</a:t>
            </a:r>
            <a:r>
              <a:rPr lang="en-US" sz="3200" dirty="0"/>
              <a:t> nigh unto me with their mouth, and </a:t>
            </a:r>
            <a:r>
              <a:rPr lang="en-US" sz="3200" dirty="0" err="1"/>
              <a:t>honoureth</a:t>
            </a:r>
            <a:r>
              <a:rPr lang="en-US" sz="3200" dirty="0"/>
              <a:t> me with </a:t>
            </a:r>
            <a:r>
              <a:rPr lang="en-US" sz="3200" i="1" dirty="0"/>
              <a:t>their</a:t>
            </a:r>
            <a:r>
              <a:rPr lang="en-US" sz="3200" dirty="0"/>
              <a:t> lips; but their heart is far from me. </a:t>
            </a:r>
            <a:endParaRPr lang="en-US" sz="3200" dirty="0" smtClean="0"/>
          </a:p>
          <a:p>
            <a:pPr lvl="5"/>
            <a:r>
              <a:rPr lang="en-US" sz="3200" dirty="0" smtClean="0"/>
              <a:t>Matthew 15:7-8 </a:t>
            </a:r>
            <a:endParaRPr lang="en-US" sz="3200" dirty="0"/>
          </a:p>
        </p:txBody>
      </p:sp>
      <p:sp>
        <p:nvSpPr>
          <p:cNvPr id="4" name="Slide Number Placeholder 3"/>
          <p:cNvSpPr>
            <a:spLocks noGrp="1"/>
          </p:cNvSpPr>
          <p:nvPr>
            <p:ph type="sldNum" sz="quarter" idx="12"/>
          </p:nvPr>
        </p:nvSpPr>
        <p:spPr/>
        <p:txBody>
          <a:bodyPr/>
          <a:lstStyle/>
          <a:p>
            <a:fld id="{FAFEC74B-5FD3-4703-A7CB-E74E68E9A324}" type="slidenum">
              <a:rPr lang="en-US" smtClean="0"/>
              <a:t>9</a:t>
            </a:fld>
            <a:endParaRPr lang="en-US"/>
          </a:p>
        </p:txBody>
      </p:sp>
    </p:spTree>
    <p:extLst>
      <p:ext uri="{BB962C8B-B14F-4D97-AF65-F5344CB8AC3E}">
        <p14:creationId xmlns:p14="http://schemas.microsoft.com/office/powerpoint/2010/main" val="726132044"/>
      </p:ext>
    </p:extLst>
  </p:cSld>
  <p:clrMapOvr>
    <a:masterClrMapping/>
  </p:clrMapOvr>
  <p:timing>
    <p:tnLst>
      <p:par>
        <p:cTn id="1" dur="indefinite" restart="never" nodeType="tmRoot"/>
      </p:par>
    </p:tnLst>
  </p:timing>
</p:sld>
</file>

<file path=ppt/theme/theme1.xml><?xml version="1.0" encoding="utf-8"?>
<a:theme xmlns:a="http://schemas.openxmlformats.org/drawingml/2006/main" name="Horizon">
  <a:themeElements>
    <a:clrScheme name="Horizon">
      <a:dk1>
        <a:srgbClr val="000000"/>
      </a:dk1>
      <a:lt1>
        <a:srgbClr val="FFFFFF"/>
      </a:lt1>
      <a:dk2>
        <a:srgbClr val="1F2123"/>
      </a:dk2>
      <a:lt2>
        <a:srgbClr val="DC9E1F"/>
      </a:lt2>
      <a:accent1>
        <a:srgbClr val="7E97AD"/>
      </a:accent1>
      <a:accent2>
        <a:srgbClr val="CC8E60"/>
      </a:accent2>
      <a:accent3>
        <a:srgbClr val="7A6A60"/>
      </a:accent3>
      <a:accent4>
        <a:srgbClr val="B4936D"/>
      </a:accent4>
      <a:accent5>
        <a:srgbClr val="67787B"/>
      </a:accent5>
      <a:accent6>
        <a:srgbClr val="9D936F"/>
      </a:accent6>
      <a:hlink>
        <a:srgbClr val="646464"/>
      </a:hlink>
      <a:folHlink>
        <a:srgbClr val="969696"/>
      </a:folHlink>
    </a:clrScheme>
    <a:fontScheme name="Horizon">
      <a:maj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Horizon">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2924" dir="5400000" rotWithShape="0">
              <a:srgbClr val="000000">
                <a:alpha val="40000"/>
              </a:srgbClr>
            </a:outerShdw>
          </a:effectLst>
        </a:effectStyle>
        <a:effectStyle>
          <a:effectLst>
            <a:outerShdw blurRad="50800" dist="25400" dir="5400000"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96000"/>
                <a:shade val="100000"/>
                <a:alpha val="100000"/>
                <a:satMod val="140000"/>
              </a:schemeClr>
            </a:gs>
            <a:gs pos="31000">
              <a:schemeClr val="phClr">
                <a:tint val="100000"/>
                <a:shade val="90000"/>
                <a:alpha val="100000"/>
              </a:schemeClr>
            </a:gs>
            <a:gs pos="100000">
              <a:schemeClr val="phClr">
                <a:tint val="100000"/>
                <a:shade val="80000"/>
                <a:alpha val="100000"/>
              </a:schemeClr>
            </a:gs>
          </a:gsLst>
          <a:lin ang="5400000" scaled="0"/>
        </a:gradFill>
        <a:gradFill rotWithShape="1">
          <a:gsLst>
            <a:gs pos="0">
              <a:schemeClr val="phClr">
                <a:tint val="96000"/>
                <a:shade val="100000"/>
                <a:alpha val="100000"/>
                <a:satMod val="180000"/>
              </a:schemeClr>
            </a:gs>
            <a:gs pos="41000">
              <a:schemeClr val="phClr">
                <a:tint val="100000"/>
                <a:shade val="100000"/>
                <a:alpha val="100000"/>
                <a:satMod val="150000"/>
              </a:schemeClr>
            </a:gs>
            <a:gs pos="100000">
              <a:schemeClr val="phClr">
                <a:tint val="100000"/>
                <a:shade val="65000"/>
                <a:alpha val="100000"/>
              </a:schemeClr>
            </a:gs>
          </a:gsLst>
          <a:path path="circle">
            <a:fillToRect l="50000" t="80000" r="100000" b="10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emplate>
  <TotalTime>719</TotalTime>
  <Words>2031</Words>
  <Application>Microsoft Office PowerPoint</Application>
  <PresentationFormat>On-screen Show (4:3)</PresentationFormat>
  <Paragraphs>217</Paragraphs>
  <Slides>41</Slides>
  <Notes>0</Notes>
  <HiddenSlides>0</HiddenSlides>
  <MMClips>0</MMClips>
  <ScaleCrop>false</ScaleCrop>
  <HeadingPairs>
    <vt:vector size="4" baseType="variant">
      <vt:variant>
        <vt:lpstr>Theme</vt:lpstr>
      </vt:variant>
      <vt:variant>
        <vt:i4>1</vt:i4>
      </vt:variant>
      <vt:variant>
        <vt:lpstr>Slide Titles</vt:lpstr>
      </vt:variant>
      <vt:variant>
        <vt:i4>41</vt:i4>
      </vt:variant>
    </vt:vector>
  </HeadingPairs>
  <TitlesOfParts>
    <vt:vector size="42" baseType="lpstr">
      <vt:lpstr>Horizon</vt:lpstr>
      <vt:lpstr>Hypocrisy</vt:lpstr>
      <vt:lpstr>Introduction</vt:lpstr>
      <vt:lpstr>Introduction</vt:lpstr>
      <vt:lpstr>Introduction</vt:lpstr>
      <vt:lpstr>introduction</vt:lpstr>
      <vt:lpstr>introduction</vt:lpstr>
      <vt:lpstr>introduction</vt:lpstr>
      <vt:lpstr>Who are hypocrites?</vt:lpstr>
      <vt:lpstr>Who are hypocrites?</vt:lpstr>
      <vt:lpstr>Who are hypocrites?</vt:lpstr>
      <vt:lpstr>Who are hypocrites?</vt:lpstr>
      <vt:lpstr>Well known hypocrites</vt:lpstr>
      <vt:lpstr>Well known hypocrites</vt:lpstr>
      <vt:lpstr>Well known hypocrites</vt:lpstr>
      <vt:lpstr>Well known hypocrites</vt:lpstr>
      <vt:lpstr>Well known hypocrites</vt:lpstr>
      <vt:lpstr>Well known hypocrites</vt:lpstr>
      <vt:lpstr>Well known hypocrites</vt:lpstr>
      <vt:lpstr>Well known hypocrites</vt:lpstr>
      <vt:lpstr>Well known hypocrites</vt:lpstr>
      <vt:lpstr>Well known hypocrites</vt:lpstr>
      <vt:lpstr>Well known hypocrites</vt:lpstr>
      <vt:lpstr>Well known hypocrites</vt:lpstr>
      <vt:lpstr>Well known hypocrites</vt:lpstr>
      <vt:lpstr>Well known hypocrites</vt:lpstr>
      <vt:lpstr>Well known hypocrites</vt:lpstr>
      <vt:lpstr>Well known hypocrites</vt:lpstr>
      <vt:lpstr>Well known hypocrites</vt:lpstr>
      <vt:lpstr>hypocrites</vt:lpstr>
      <vt:lpstr>hypocrites</vt:lpstr>
      <vt:lpstr>Christians</vt:lpstr>
      <vt:lpstr>Christians</vt:lpstr>
      <vt:lpstr>Hypocrites try to fool God</vt:lpstr>
      <vt:lpstr>Hypocrites try to fool God</vt:lpstr>
      <vt:lpstr>Hypocrites try to fool God</vt:lpstr>
      <vt:lpstr>Hypocrites try to fool God</vt:lpstr>
      <vt:lpstr>Hypocrites try to fool God</vt:lpstr>
      <vt:lpstr>Hypocrites try to fool God</vt:lpstr>
      <vt:lpstr>In conclusion</vt:lpstr>
      <vt:lpstr>In conclusion</vt:lpstr>
      <vt:lpstr>In conclusion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Hypocrisy</dc:title>
  <dc:creator>James M. Overton</dc:creator>
  <cp:lastModifiedBy>James M. Overton</cp:lastModifiedBy>
  <cp:revision>76</cp:revision>
  <dcterms:created xsi:type="dcterms:W3CDTF">2013-08-19T10:48:18Z</dcterms:created>
  <dcterms:modified xsi:type="dcterms:W3CDTF">2015-09-19T11:41:27Z</dcterms:modified>
</cp:coreProperties>
</file>