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1"/>
  </p:notesMasterIdLst>
  <p:sldIdLst>
    <p:sldId id="258" r:id="rId3"/>
    <p:sldId id="256" r:id="rId4"/>
    <p:sldId id="259" r:id="rId5"/>
    <p:sldId id="260" r:id="rId6"/>
    <p:sldId id="261" r:id="rId7"/>
    <p:sldId id="262" r:id="rId8"/>
    <p:sldId id="263" r:id="rId9"/>
    <p:sldId id="257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8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FF9F09-E42D-4165-B409-82A6A6295D67}" type="datetimeFigureOut">
              <a:rPr lang="en-US" smtClean="0"/>
              <a:t>9/14/2015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F002B0-2058-4D5F-934D-75425AACDF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9966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F002B0-2058-4D5F-934D-75425AACDF4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484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F002B0-2058-4D5F-934D-75425AACDF4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7050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F002B0-2058-4D5F-934D-75425AACDF4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8065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F002B0-2058-4D5F-934D-75425AACDF4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1054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F002B0-2058-4D5F-934D-75425AACDF4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0460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F002B0-2058-4D5F-934D-75425AACDF4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4193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F002B0-2058-4D5F-934D-75425AACDF4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98281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F002B0-2058-4D5F-934D-75425AACDF4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0447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6C8-FA35-402A-BADE-8E6EDFFEB644}" type="datetimeFigureOut">
              <a:rPr lang="en-US" smtClean="0"/>
              <a:t>9/14/2015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CD7D8-49F2-4D1A-A558-0DB2A1589E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3748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6C8-FA35-402A-BADE-8E6EDFFEB644}" type="datetimeFigureOut">
              <a:rPr lang="en-US" smtClean="0"/>
              <a:t>9/14/2015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CD7D8-49F2-4D1A-A558-0DB2A1589E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32264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6C8-FA35-402A-BADE-8E6EDFFEB644}" type="datetimeFigureOut">
              <a:rPr lang="en-US" smtClean="0"/>
              <a:t>9/14/2015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CD7D8-49F2-4D1A-A558-0DB2A1589E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0076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6C8-FA35-402A-BADE-8E6EDFFEB644}" type="datetimeFigureOut">
              <a:rPr lang="en-US" smtClean="0"/>
              <a:t>9/14/2015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BBECD7D8-49F2-4D1A-A558-0DB2A1589EA2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6C8-FA35-402A-BADE-8E6EDFFEB644}" type="datetimeFigureOut">
              <a:rPr lang="en-US" smtClean="0"/>
              <a:t>9/14/2015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CD7D8-49F2-4D1A-A558-0DB2A1589E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6C8-FA35-402A-BADE-8E6EDFFEB644}" type="datetimeFigureOut">
              <a:rPr lang="en-US" smtClean="0"/>
              <a:t>9/14/2015</a:t>
            </a:fld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CD7D8-49F2-4D1A-A558-0DB2A1589EA2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6C8-FA35-402A-BADE-8E6EDFFEB644}" type="datetimeFigureOut">
              <a:rPr lang="en-US" smtClean="0"/>
              <a:t>9/14/2015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CD7D8-49F2-4D1A-A558-0DB2A1589E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6C8-FA35-402A-BADE-8E6EDFFEB644}" type="datetimeFigureOut">
              <a:rPr lang="en-US" smtClean="0"/>
              <a:t>9/14/2015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CD7D8-49F2-4D1A-A558-0DB2A1589E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6C8-FA35-402A-BADE-8E6EDFFEB644}" type="datetimeFigureOut">
              <a:rPr lang="en-US" smtClean="0"/>
              <a:t>9/14/2015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CD7D8-49F2-4D1A-A558-0DB2A1589E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6C8-FA35-402A-BADE-8E6EDFFEB644}" type="datetimeFigureOut">
              <a:rPr lang="en-US" smtClean="0"/>
              <a:t>9/14/2015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CD7D8-49F2-4D1A-A558-0DB2A1589E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6C8-FA35-402A-BADE-8E6EDFFEB644}" type="datetimeFigureOut">
              <a:rPr lang="en-US" smtClean="0"/>
              <a:t>9/14/2015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CD7D8-49F2-4D1A-A558-0DB2A1589EA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6C8-FA35-402A-BADE-8E6EDFFEB644}" type="datetimeFigureOut">
              <a:rPr lang="en-US" smtClean="0"/>
              <a:t>9/14/2015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CD7D8-49F2-4D1A-A558-0DB2A1589E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05675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6C8-FA35-402A-BADE-8E6EDFFEB644}" type="datetimeFigureOut">
              <a:rPr lang="en-US" smtClean="0"/>
              <a:t>9/14/2015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CD7D8-49F2-4D1A-A558-0DB2A1589EA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6C8-FA35-402A-BADE-8E6EDFFEB644}" type="datetimeFigureOut">
              <a:rPr lang="en-US" smtClean="0"/>
              <a:t>9/14/2015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CD7D8-49F2-4D1A-A558-0DB2A1589E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6C8-FA35-402A-BADE-8E6EDFFEB644}" type="datetimeFigureOut">
              <a:rPr lang="en-US" smtClean="0"/>
              <a:t>9/14/2015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CD7D8-49F2-4D1A-A558-0DB2A1589EA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6C8-FA35-402A-BADE-8E6EDFFEB644}" type="datetimeFigureOut">
              <a:rPr lang="en-US" smtClean="0"/>
              <a:t>9/14/2015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CD7D8-49F2-4D1A-A558-0DB2A1589E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827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6C8-FA35-402A-BADE-8E6EDFFEB644}" type="datetimeFigureOut">
              <a:rPr lang="en-US" smtClean="0"/>
              <a:t>9/14/2015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CD7D8-49F2-4D1A-A558-0DB2A1589E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816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6C8-FA35-402A-BADE-8E6EDFFEB644}" type="datetimeFigureOut">
              <a:rPr lang="en-US" smtClean="0"/>
              <a:t>9/14/2015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CD7D8-49F2-4D1A-A558-0DB2A1589E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40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6C8-FA35-402A-BADE-8E6EDFFEB644}" type="datetimeFigureOut">
              <a:rPr lang="en-US" smtClean="0"/>
              <a:t>9/14/2015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CD7D8-49F2-4D1A-A558-0DB2A1589E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343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6C8-FA35-402A-BADE-8E6EDFFEB644}" type="datetimeFigureOut">
              <a:rPr lang="en-US" smtClean="0"/>
              <a:t>9/14/2015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CD7D8-49F2-4D1A-A558-0DB2A1589E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68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6C8-FA35-402A-BADE-8E6EDFFEB644}" type="datetimeFigureOut">
              <a:rPr lang="en-US" smtClean="0"/>
              <a:t>9/14/2015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CD7D8-49F2-4D1A-A558-0DB2A1589E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740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976C8-FA35-402A-BADE-8E6EDFFEB644}" type="datetimeFigureOut">
              <a:rPr lang="en-US" smtClean="0"/>
              <a:t>9/14/2015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CD7D8-49F2-4D1A-A558-0DB2A1589E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453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F976C8-FA35-402A-BADE-8E6EDFFEB644}" type="datetimeFigureOut">
              <a:rPr lang="en-US" smtClean="0"/>
              <a:t>9/14/2015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ECD7D8-49F2-4D1A-A558-0DB2A1589E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53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D6F976C8-FA35-402A-BADE-8E6EDFFEB644}" type="datetimeFigureOut">
              <a:rPr lang="en-US" smtClean="0"/>
              <a:t>9/14/2015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BECD7D8-49F2-4D1A-A558-0DB2A1589EA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1634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theworldtodayandtomorrow.files.wordpress.com/2014/01/upload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" y="457200"/>
            <a:ext cx="8572500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1573859"/>
      </p:ext>
    </p:extLst>
  </p:cSld>
  <p:clrMapOvr>
    <a:masterClrMapping/>
  </p:clrMapOvr>
  <p:transition spd="slow">
    <p:wipe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dirty="0" smtClean="0"/>
              <a:t>Early promises</a:t>
            </a:r>
            <a:endParaRPr lang="en-US" sz="4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>
                <a:solidFill>
                  <a:schemeClr val="accent2"/>
                </a:solidFill>
              </a:rPr>
              <a:t>Gen. 2:16-17 </a:t>
            </a:r>
            <a:r>
              <a:rPr lang="en-US" sz="2800" b="1" dirty="0" smtClean="0"/>
              <a:t>- death as the penalty for eating the fruit of the tree of the knowledge of good and evil.</a:t>
            </a:r>
          </a:p>
          <a:p>
            <a:r>
              <a:rPr lang="en-US" sz="2800" b="1" dirty="0" smtClean="0">
                <a:solidFill>
                  <a:schemeClr val="accent2"/>
                </a:solidFill>
              </a:rPr>
              <a:t>Gen. 6:17 </a:t>
            </a:r>
            <a:r>
              <a:rPr lang="en-US" sz="2800" b="1" dirty="0" smtClean="0"/>
              <a:t>- a flood would destroy everything on the earth.</a:t>
            </a:r>
          </a:p>
          <a:p>
            <a:r>
              <a:rPr lang="en-US" sz="2800" b="1" dirty="0" smtClean="0">
                <a:solidFill>
                  <a:schemeClr val="accent2"/>
                </a:solidFill>
              </a:rPr>
              <a:t>Gen. 9:11-16 </a:t>
            </a:r>
            <a:r>
              <a:rPr lang="en-US" sz="2800" b="1" dirty="0" smtClean="0"/>
              <a:t>- God would never again destroy the earth with a flood.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246378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dirty="0" smtClean="0"/>
              <a:t>Promises to Abraham</a:t>
            </a:r>
            <a:endParaRPr lang="en-US" sz="4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 algn="ctr">
              <a:buNone/>
            </a:pPr>
            <a:r>
              <a:rPr lang="en-US" sz="3200" b="1" dirty="0" smtClean="0">
                <a:solidFill>
                  <a:schemeClr val="accent2"/>
                </a:solidFill>
              </a:rPr>
              <a:t>Genesis 12:1-3</a:t>
            </a:r>
            <a:endParaRPr lang="en-US" sz="3200" b="1" dirty="0" smtClean="0"/>
          </a:p>
          <a:p>
            <a:endParaRPr lang="en-US" sz="1100" b="1" dirty="0"/>
          </a:p>
          <a:p>
            <a:pPr marL="628650" indent="-514350">
              <a:buClrTx/>
              <a:buSzPct val="95000"/>
              <a:buFont typeface="+mj-lt"/>
              <a:buAutoNum type="arabicPeriod"/>
            </a:pPr>
            <a:r>
              <a:rPr lang="en-US" sz="2800" b="1" dirty="0" smtClean="0"/>
              <a:t>A great nation would come from him.</a:t>
            </a:r>
          </a:p>
          <a:p>
            <a:pPr marL="628650" indent="-514350">
              <a:buClrTx/>
              <a:buSzPct val="95000"/>
              <a:buFont typeface="+mj-lt"/>
              <a:buAutoNum type="arabicPeriod"/>
            </a:pPr>
            <a:r>
              <a:rPr lang="en-US" sz="2800" b="1" dirty="0" smtClean="0"/>
              <a:t>This nation would be given a special land.</a:t>
            </a:r>
          </a:p>
          <a:p>
            <a:pPr marL="628650" indent="-514350">
              <a:buClrTx/>
              <a:buSzPct val="95000"/>
              <a:buFont typeface="+mj-lt"/>
              <a:buAutoNum type="arabicPeriod"/>
            </a:pPr>
            <a:r>
              <a:rPr lang="en-US" sz="2800" b="1" dirty="0" smtClean="0"/>
              <a:t>A blessing for all families of the earth would come from this nation.</a:t>
            </a:r>
          </a:p>
        </p:txBody>
      </p:sp>
    </p:spTree>
    <p:extLst>
      <p:ext uri="{BB962C8B-B14F-4D97-AF65-F5344CB8AC3E}">
        <p14:creationId xmlns:p14="http://schemas.microsoft.com/office/powerpoint/2010/main" val="1774828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dirty="0" smtClean="0"/>
              <a:t>Promises to Abraham</a:t>
            </a:r>
            <a:endParaRPr lang="en-US" sz="4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 algn="ctr">
              <a:buNone/>
            </a:pPr>
            <a:r>
              <a:rPr lang="en-US" sz="3200" b="1" dirty="0" smtClean="0">
                <a:solidFill>
                  <a:schemeClr val="accent2"/>
                </a:solidFill>
              </a:rPr>
              <a:t>Genesis 12:1-3</a:t>
            </a:r>
            <a:endParaRPr lang="en-US" sz="3200" b="1" dirty="0" smtClean="0"/>
          </a:p>
          <a:p>
            <a:endParaRPr lang="en-US" sz="1100" b="1" dirty="0"/>
          </a:p>
          <a:p>
            <a:pPr marL="628650" indent="-514350">
              <a:buClrTx/>
              <a:buSzPct val="95000"/>
              <a:buFont typeface="+mj-lt"/>
              <a:buAutoNum type="arabicPeriod"/>
            </a:pPr>
            <a:r>
              <a:rPr lang="en-US" sz="2800" b="1" dirty="0" smtClean="0"/>
              <a:t>A great nation would come from him.</a:t>
            </a:r>
          </a:p>
          <a:p>
            <a:pPr marL="628650" indent="-514350">
              <a:buClrTx/>
              <a:buSzPct val="95000"/>
              <a:buFont typeface="+mj-lt"/>
              <a:buAutoNum type="arabicPeriod"/>
            </a:pPr>
            <a:r>
              <a:rPr lang="en-US" sz="2800" b="1" dirty="0" smtClean="0"/>
              <a:t>This nation would be given a special land.</a:t>
            </a:r>
          </a:p>
          <a:p>
            <a:pPr marL="628650" indent="-514350">
              <a:buClrTx/>
              <a:buSzPct val="95000"/>
              <a:buFont typeface="+mj-lt"/>
              <a:buAutoNum type="arabicPeriod"/>
            </a:pPr>
            <a:r>
              <a:rPr lang="en-US" sz="2800" b="1" dirty="0" smtClean="0"/>
              <a:t>A blessing for all families of the earth would come from this nation.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2286000" y="2590800"/>
            <a:ext cx="6477000" cy="3733800"/>
          </a:xfrm>
          <a:prstGeom prst="round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895600" y="2895600"/>
            <a:ext cx="52578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en-US" sz="2800" b="1" dirty="0"/>
              <a:t>His descendants became a great nation in Egypt.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sz="2800" b="1" dirty="0"/>
              <a:t>They inherited the land of Canaan as their own possession. 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US" sz="2800" b="1" dirty="0"/>
              <a:t>Christ came through this nation (Gal. 4:4). </a:t>
            </a:r>
          </a:p>
        </p:txBody>
      </p:sp>
    </p:spTree>
    <p:extLst>
      <p:ext uri="{BB962C8B-B14F-4D97-AF65-F5344CB8AC3E}">
        <p14:creationId xmlns:p14="http://schemas.microsoft.com/office/powerpoint/2010/main" val="2529777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dirty="0" smtClean="0"/>
              <a:t>God’s promises To Us</a:t>
            </a:r>
            <a:endParaRPr lang="en-US" sz="4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/>
              <a:t>God wants everyone to be saved:                 </a:t>
            </a:r>
            <a:r>
              <a:rPr lang="en-US" sz="2800" b="1" dirty="0" smtClean="0">
                <a:solidFill>
                  <a:schemeClr val="accent2"/>
                </a:solidFill>
              </a:rPr>
              <a:t>1 Tim. 2:3-4; John 3:16</a:t>
            </a:r>
            <a:endParaRPr lang="en-US" sz="2800" b="1" dirty="0" smtClean="0"/>
          </a:p>
          <a:p>
            <a:r>
              <a:rPr lang="en-US" sz="2800" b="1" dirty="0" smtClean="0"/>
              <a:t>God will give us eternal life: </a:t>
            </a:r>
            <a:r>
              <a:rPr lang="en-US" sz="2800" b="1" dirty="0" smtClean="0">
                <a:solidFill>
                  <a:schemeClr val="accent2"/>
                </a:solidFill>
              </a:rPr>
              <a:t>1 John 2:25;  Titus 1:1-2; James 1:12</a:t>
            </a:r>
          </a:p>
          <a:p>
            <a:r>
              <a:rPr lang="en-US" sz="2800" b="1" dirty="0" smtClean="0"/>
              <a:t>God will never forsake us: </a:t>
            </a:r>
            <a:r>
              <a:rPr lang="en-US" sz="2800" b="1" dirty="0" smtClean="0">
                <a:solidFill>
                  <a:schemeClr val="accent2"/>
                </a:solidFill>
              </a:rPr>
              <a:t>Heb. 13:5-6</a:t>
            </a:r>
          </a:p>
          <a:p>
            <a:r>
              <a:rPr lang="en-US" sz="2800" b="1" dirty="0" smtClean="0"/>
              <a:t>A day of judgment is coming:                        </a:t>
            </a:r>
            <a:r>
              <a:rPr lang="en-US" sz="2800" b="1" dirty="0" smtClean="0">
                <a:solidFill>
                  <a:schemeClr val="accent2"/>
                </a:solidFill>
              </a:rPr>
              <a:t>Acts 17:30-31; 2 Pet. 3:3-9</a:t>
            </a:r>
          </a:p>
          <a:p>
            <a:r>
              <a:rPr lang="en-US" sz="2800" b="1" dirty="0" smtClean="0"/>
              <a:t>God’s word will never pass away:      </a:t>
            </a:r>
            <a:r>
              <a:rPr lang="en-US" sz="2800" b="1" dirty="0" smtClean="0">
                <a:solidFill>
                  <a:schemeClr val="accent2"/>
                </a:solidFill>
              </a:rPr>
              <a:t>Matthew 24:35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440563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To be saved we must…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51037"/>
            <a:ext cx="8229600" cy="4373563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Believe Jesus is the Son of God: </a:t>
            </a:r>
            <a:r>
              <a:rPr lang="en-US" sz="2800" b="1" dirty="0" smtClean="0">
                <a:solidFill>
                  <a:schemeClr val="accent2"/>
                </a:solidFill>
              </a:rPr>
              <a:t>John 8:24</a:t>
            </a:r>
            <a:endParaRPr lang="en-US" sz="2800" b="1" dirty="0"/>
          </a:p>
          <a:p>
            <a:r>
              <a:rPr lang="en-US" sz="2800" b="1" dirty="0" smtClean="0"/>
              <a:t>Repent of our sins: </a:t>
            </a:r>
            <a:r>
              <a:rPr lang="en-US" sz="2800" b="1" dirty="0" smtClean="0">
                <a:solidFill>
                  <a:schemeClr val="accent2"/>
                </a:solidFill>
              </a:rPr>
              <a:t>Acts 17:30</a:t>
            </a:r>
            <a:endParaRPr lang="en-US" sz="2800" b="1" dirty="0">
              <a:solidFill>
                <a:schemeClr val="accent2"/>
              </a:solidFill>
            </a:endParaRPr>
          </a:p>
          <a:p>
            <a:r>
              <a:rPr lang="en-US" sz="2800" b="1" dirty="0" smtClean="0"/>
              <a:t>Confess our faith in Christ: </a:t>
            </a:r>
            <a:r>
              <a:rPr lang="en-US" sz="2800" b="1" dirty="0" smtClean="0">
                <a:solidFill>
                  <a:schemeClr val="accent2"/>
                </a:solidFill>
              </a:rPr>
              <a:t>Rom. 10:9-10</a:t>
            </a:r>
            <a:endParaRPr lang="en-US" sz="2800" b="1" dirty="0">
              <a:solidFill>
                <a:schemeClr val="accent2"/>
              </a:solidFill>
            </a:endParaRPr>
          </a:p>
          <a:p>
            <a:r>
              <a:rPr lang="en-US" sz="2800" b="1" dirty="0" smtClean="0"/>
              <a:t>Be baptized: </a:t>
            </a:r>
            <a:r>
              <a:rPr lang="en-US" sz="2800" b="1" dirty="0" smtClean="0">
                <a:solidFill>
                  <a:schemeClr val="accent2"/>
                </a:solidFill>
              </a:rPr>
              <a:t>Acts 2:38; Mark 16:16</a:t>
            </a:r>
            <a:endParaRPr lang="en-US" sz="2800" b="1" dirty="0">
              <a:solidFill>
                <a:schemeClr val="accent2"/>
              </a:solidFill>
            </a:endParaRPr>
          </a:p>
          <a:p>
            <a:r>
              <a:rPr lang="en-US" sz="2800" b="1" dirty="0" smtClean="0"/>
              <a:t>Serve God faithfully: </a:t>
            </a:r>
            <a:r>
              <a:rPr lang="en-US" sz="2800" b="1" dirty="0" smtClean="0">
                <a:solidFill>
                  <a:schemeClr val="accent2"/>
                </a:solidFill>
              </a:rPr>
              <a:t>Hebrews 4:11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431992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48523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Apothecary">
  <a:themeElements>
    <a:clrScheme name="Apothecary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othecary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</TotalTime>
  <Words>275</Words>
  <Application>Microsoft Office PowerPoint</Application>
  <PresentationFormat>On-screen Show (4:3)</PresentationFormat>
  <Paragraphs>39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Office Theme</vt:lpstr>
      <vt:lpstr>Apothecary</vt:lpstr>
      <vt:lpstr>PowerPoint Presentation</vt:lpstr>
      <vt:lpstr>PowerPoint Presentation</vt:lpstr>
      <vt:lpstr>Early promises</vt:lpstr>
      <vt:lpstr>Promises to Abraham</vt:lpstr>
      <vt:lpstr>Promises to Abraham</vt:lpstr>
      <vt:lpstr>God’s promises To Us</vt:lpstr>
      <vt:lpstr>To be saved we must…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Standing on the Promises of God</dc:title>
  <dc:creator>Heath</dc:creator>
  <cp:lastModifiedBy>Guest</cp:lastModifiedBy>
  <cp:revision>11</cp:revision>
  <dcterms:created xsi:type="dcterms:W3CDTF">2015-09-12T15:13:53Z</dcterms:created>
  <dcterms:modified xsi:type="dcterms:W3CDTF">2015-09-14T17:12:48Z</dcterms:modified>
</cp:coreProperties>
</file>