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60" r:id="rId5"/>
    <p:sldId id="259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64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08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25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4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4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4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1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4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9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5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55B8A4-4EEB-4743-AF7F-98DBB1191CB2}" type="datetimeFigureOut">
              <a:rPr lang="en-US" smtClean="0"/>
              <a:t>9/12/2015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A497FA-156E-4419-848A-38EA8AF492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0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8288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Joshua and Caleb</a:t>
            </a:r>
            <a:br>
              <a:rPr lang="en-US" sz="4800" b="1" dirty="0" smtClean="0"/>
            </a:br>
            <a:r>
              <a:rPr lang="en-US" sz="4000" b="1" dirty="0" smtClean="0">
                <a:solidFill>
                  <a:schemeClr val="tx1"/>
                </a:solidFill>
              </a:rPr>
              <a:t>Faith In God’s Promises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Numbers 13-14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328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Caleb said, “We are well able to overcome” </a:t>
            </a:r>
            <a:r>
              <a:rPr lang="en-US" sz="2800" dirty="0" smtClean="0"/>
              <a:t> (</a:t>
            </a:r>
            <a:r>
              <a:rPr lang="en-US" sz="2800" dirty="0"/>
              <a:t>v. 30). </a:t>
            </a:r>
            <a:endParaRPr lang="en-US" sz="2800" dirty="0" smtClean="0"/>
          </a:p>
          <a:p>
            <a:pPr lvl="0"/>
            <a:r>
              <a:rPr lang="en-US" sz="2800" dirty="0"/>
              <a:t>The ten spies said, “We are not able to go up against the people” (v. 31). </a:t>
            </a:r>
            <a:endParaRPr lang="en-US" sz="2800" dirty="0" smtClean="0"/>
          </a:p>
          <a:p>
            <a:pPr lvl="0"/>
            <a:endParaRPr lang="en-US" sz="2800" dirty="0" smtClean="0"/>
          </a:p>
          <a:p>
            <a:pPr marL="109728" lvl="0" indent="0" algn="ctr">
              <a:buNone/>
            </a:pPr>
            <a:r>
              <a:rPr lang="en-US" sz="2800" b="1" dirty="0" smtClean="0"/>
              <a:t>The difference was in their faith.</a:t>
            </a:r>
            <a:endParaRPr lang="en-US" sz="2800" b="1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They Saw Things Differently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2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Walked By Faith, Not By Sight</a:t>
            </a:r>
          </a:p>
          <a:p>
            <a:r>
              <a:rPr lang="en-US" sz="3200" dirty="0" smtClean="0"/>
              <a:t>Trusted In God’s Promise</a:t>
            </a:r>
          </a:p>
          <a:p>
            <a:r>
              <a:rPr lang="en-US" sz="3200" dirty="0" smtClean="0"/>
              <a:t>Trusted In God’s Power</a:t>
            </a:r>
          </a:p>
          <a:p>
            <a:r>
              <a:rPr lang="en-US" sz="3200" dirty="0" smtClean="0"/>
              <a:t>Weren’t Afraid To Stand Against   Their Brethren</a:t>
            </a:r>
          </a:p>
          <a:p>
            <a:r>
              <a:rPr lang="en-US" sz="3200" dirty="0" smtClean="0"/>
              <a:t>Were of a Different Spirit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Joshua and Caleb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556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Were of a Different Spirit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CALEB</a:t>
            </a:r>
            <a:endParaRPr lang="en-US" sz="2800" b="1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3"/>
          </p:nvPr>
        </p:nvSpPr>
        <p:spPr>
          <a:xfrm>
            <a:off x="4645026" y="1524000"/>
            <a:ext cx="4041775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ISRAEL</a:t>
            </a:r>
            <a:endParaRPr lang="en-US" sz="2800" b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4176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He </a:t>
            </a:r>
            <a:r>
              <a:rPr lang="en-US" sz="2800" dirty="0"/>
              <a:t>believed the Lord</a:t>
            </a:r>
            <a:r>
              <a:rPr lang="en-US" sz="2800" dirty="0" smtClean="0"/>
              <a:t>. </a:t>
            </a:r>
            <a:endParaRPr lang="en-US" sz="2800" dirty="0"/>
          </a:p>
          <a:p>
            <a:pPr lvl="0"/>
            <a:r>
              <a:rPr lang="en-US" sz="2800" dirty="0"/>
              <a:t>He heeded the voice of the Lord </a:t>
            </a:r>
            <a:r>
              <a:rPr lang="en-US" sz="2800" dirty="0" smtClean="0"/>
              <a:t> (</a:t>
            </a:r>
            <a:r>
              <a:rPr lang="en-US" sz="2800" dirty="0"/>
              <a:t>v. 22</a:t>
            </a:r>
            <a:r>
              <a:rPr lang="en-US" sz="2800" dirty="0" smtClean="0"/>
              <a:t>).  </a:t>
            </a:r>
            <a:endParaRPr lang="en-US" sz="2800" dirty="0"/>
          </a:p>
          <a:p>
            <a:r>
              <a:rPr lang="en-US" sz="2800" dirty="0"/>
              <a:t>He followed the Lord fully (v. 24). </a:t>
            </a:r>
            <a:endParaRPr lang="en-US" sz="2800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417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2800" dirty="0" smtClean="0"/>
              <a:t>Hebrews </a:t>
            </a:r>
            <a:r>
              <a:rPr lang="en-US" sz="2800" dirty="0"/>
              <a:t>3:16-19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They </a:t>
            </a:r>
            <a:r>
              <a:rPr lang="en-US" sz="2800" dirty="0"/>
              <a:t>rebelled.</a:t>
            </a:r>
          </a:p>
          <a:p>
            <a:pPr lvl="0"/>
            <a:r>
              <a:rPr lang="en-US" sz="2800" dirty="0"/>
              <a:t>They sinned.</a:t>
            </a:r>
          </a:p>
          <a:p>
            <a:pPr lvl="0"/>
            <a:r>
              <a:rPr lang="en-US" sz="2800" dirty="0"/>
              <a:t>They did not obey.</a:t>
            </a:r>
          </a:p>
          <a:p>
            <a:pPr lvl="0"/>
            <a:r>
              <a:rPr lang="en-US" sz="2800" dirty="0"/>
              <a:t>They were filled with unbelief.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3671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0324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Concourse</vt:lpstr>
      <vt:lpstr>PowerPoint Presentation</vt:lpstr>
      <vt:lpstr>Joshua and Caleb Faith In God’s Promises</vt:lpstr>
      <vt:lpstr>They Saw Things Differently</vt:lpstr>
      <vt:lpstr>Joshua and Caleb</vt:lpstr>
      <vt:lpstr>Were of a Different Spirit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Joshua and Caleb</dc:title>
  <dc:creator>Heath</dc:creator>
  <cp:lastModifiedBy>Heath</cp:lastModifiedBy>
  <cp:revision>7</cp:revision>
  <dcterms:created xsi:type="dcterms:W3CDTF">2015-09-12T19:59:55Z</dcterms:created>
  <dcterms:modified xsi:type="dcterms:W3CDTF">2015-09-12T20:38:43Z</dcterms:modified>
</cp:coreProperties>
</file>