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1" r:id="rId5"/>
    <p:sldId id="262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2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8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3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97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4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3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0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6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0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9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14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Autofit/>
          </a:bodyPr>
          <a:lstStyle/>
          <a:p>
            <a:r>
              <a:rPr lang="en-US" sz="5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 Objects of Our Love</a:t>
            </a:r>
            <a:endParaRPr lang="en-US" sz="5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https://runningwithsharpobjects.files.wordpress.com/2013/06/cropped-20090214212931_v-day-love-resiz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2590800"/>
            <a:ext cx="7388225" cy="348531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40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Improper Objects of Our Love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b="1" dirty="0"/>
              <a:t>The </a:t>
            </a:r>
            <a:r>
              <a:rPr lang="en-US" b="1" dirty="0" smtClean="0"/>
              <a:t>World </a:t>
            </a:r>
            <a:r>
              <a:rPr lang="en-US" dirty="0"/>
              <a:t>– 1 John 2:15</a:t>
            </a:r>
          </a:p>
          <a:p>
            <a:r>
              <a:rPr lang="en-US" b="1" dirty="0"/>
              <a:t>Money</a:t>
            </a:r>
            <a:r>
              <a:rPr lang="en-US" dirty="0"/>
              <a:t> – 1 Timothy 6:10</a:t>
            </a:r>
          </a:p>
          <a:p>
            <a:r>
              <a:rPr lang="en-US" b="1" dirty="0"/>
              <a:t>Pleasure</a:t>
            </a:r>
            <a:r>
              <a:rPr lang="en-US" dirty="0"/>
              <a:t> – Proverbs 21:17</a:t>
            </a:r>
          </a:p>
          <a:p>
            <a:r>
              <a:rPr lang="en-US" b="1" dirty="0"/>
              <a:t>Evil</a:t>
            </a:r>
            <a:r>
              <a:rPr lang="en-US" dirty="0"/>
              <a:t> – Micah 3:2</a:t>
            </a:r>
          </a:p>
          <a:p>
            <a:r>
              <a:rPr lang="en-US" b="1" dirty="0"/>
              <a:t>A </a:t>
            </a:r>
            <a:r>
              <a:rPr lang="en-US" b="1" dirty="0" smtClean="0"/>
              <a:t>Lie </a:t>
            </a:r>
            <a:r>
              <a:rPr lang="en-US" dirty="0"/>
              <a:t>– Revelation 22:15</a:t>
            </a:r>
          </a:p>
          <a:p>
            <a:r>
              <a:rPr lang="en-US" b="1" dirty="0"/>
              <a:t>Praise of </a:t>
            </a:r>
            <a:r>
              <a:rPr lang="en-US" b="1" dirty="0" smtClean="0"/>
              <a:t>Men </a:t>
            </a:r>
            <a:r>
              <a:rPr lang="en-US" dirty="0"/>
              <a:t>– John 12:43</a:t>
            </a:r>
          </a:p>
          <a:p>
            <a:r>
              <a:rPr lang="en-US" b="1" dirty="0"/>
              <a:t>Our </a:t>
            </a:r>
            <a:r>
              <a:rPr lang="en-US" b="1" dirty="0" smtClean="0"/>
              <a:t>Lives </a:t>
            </a:r>
            <a:r>
              <a:rPr lang="en-US" dirty="0"/>
              <a:t>– John </a:t>
            </a:r>
            <a:r>
              <a:rPr lang="en-US" dirty="0" smtClean="0"/>
              <a:t>12:25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81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</a:t>
            </a:r>
            <a:r>
              <a:rPr lang="en-US" b="1" dirty="0" smtClean="0">
                <a:solidFill>
                  <a:schemeClr val="bg1"/>
                </a:solidFill>
              </a:rPr>
              <a:t>roper Objects of Our Love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God </a:t>
            </a:r>
            <a:r>
              <a:rPr lang="en-US" dirty="0"/>
              <a:t>– </a:t>
            </a:r>
            <a:r>
              <a:rPr lang="en-US" dirty="0" smtClean="0"/>
              <a:t>Matthew 22:35-38</a:t>
            </a:r>
            <a:endParaRPr lang="en-US" dirty="0"/>
          </a:p>
          <a:p>
            <a:r>
              <a:rPr lang="en-US" b="1" dirty="0" smtClean="0"/>
              <a:t>Mankind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Matthew 22:39-40</a:t>
            </a:r>
            <a:endParaRPr lang="en-US" dirty="0"/>
          </a:p>
          <a:p>
            <a:r>
              <a:rPr lang="en-US" b="1" dirty="0" smtClean="0"/>
              <a:t>Brethren </a:t>
            </a:r>
            <a:r>
              <a:rPr lang="en-US" dirty="0" smtClean="0"/>
              <a:t>– John 13:34-35; 1 Peter 2:17</a:t>
            </a:r>
            <a:endParaRPr lang="en-US" dirty="0"/>
          </a:p>
          <a:p>
            <a:r>
              <a:rPr lang="en-US" b="1" dirty="0" smtClean="0"/>
              <a:t>Spouse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Eph. 5:25-29; Titus 2:4</a:t>
            </a:r>
            <a:endParaRPr lang="en-US" dirty="0"/>
          </a:p>
          <a:p>
            <a:r>
              <a:rPr lang="en-US" b="1" dirty="0" smtClean="0"/>
              <a:t>Children </a:t>
            </a:r>
            <a:r>
              <a:rPr lang="en-US" dirty="0"/>
              <a:t>– </a:t>
            </a:r>
            <a:r>
              <a:rPr lang="en-US" dirty="0" smtClean="0"/>
              <a:t>Titus 2:4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66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</a:t>
            </a:r>
            <a:r>
              <a:rPr lang="en-US" b="1" dirty="0" smtClean="0">
                <a:solidFill>
                  <a:schemeClr val="bg1"/>
                </a:solidFill>
              </a:rPr>
              <a:t>roper Objects of Our Love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God’ Commandments </a:t>
            </a:r>
            <a:r>
              <a:rPr lang="en-US" dirty="0"/>
              <a:t>– </a:t>
            </a:r>
            <a:r>
              <a:rPr lang="en-US" dirty="0" smtClean="0"/>
              <a:t>                                			John 14:15; 1 John 5:3</a:t>
            </a:r>
            <a:endParaRPr lang="en-US" dirty="0"/>
          </a:p>
          <a:p>
            <a:r>
              <a:rPr lang="en-US" b="1" dirty="0" smtClean="0"/>
              <a:t>Wisdom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Proverbs 4:5-9</a:t>
            </a:r>
            <a:endParaRPr lang="en-US" dirty="0"/>
          </a:p>
          <a:p>
            <a:r>
              <a:rPr lang="en-US" b="1" dirty="0" smtClean="0"/>
              <a:t>Truth </a:t>
            </a:r>
            <a:r>
              <a:rPr lang="en-US" dirty="0" smtClean="0"/>
              <a:t>– 2 Thess. 2:10; Prov. 23:23</a:t>
            </a:r>
            <a:endParaRPr lang="en-US" dirty="0"/>
          </a:p>
          <a:p>
            <a:r>
              <a:rPr lang="en-US" b="1" dirty="0" smtClean="0"/>
              <a:t>Good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Titus 1:8</a:t>
            </a:r>
            <a:endParaRPr lang="en-US" dirty="0"/>
          </a:p>
          <a:p>
            <a:r>
              <a:rPr lang="en-US" b="1" dirty="0" smtClean="0"/>
              <a:t>Salvation </a:t>
            </a:r>
            <a:r>
              <a:rPr lang="en-US" dirty="0" smtClean="0"/>
              <a:t>– Psalm 40:16, 70:4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76400"/>
            <a:ext cx="8229600" cy="45858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Psalm </a:t>
            </a:r>
            <a:r>
              <a:rPr lang="en-US" sz="3200" dirty="0" smtClean="0"/>
              <a:t>119</a:t>
            </a:r>
          </a:p>
          <a:p>
            <a:pPr algn="ctr"/>
            <a:endParaRPr lang="en-US" sz="800" dirty="0"/>
          </a:p>
          <a:p>
            <a:r>
              <a:rPr lang="en-US" sz="2800" dirty="0" smtClean="0"/>
              <a:t> v</a:t>
            </a:r>
            <a:r>
              <a:rPr lang="en-US" sz="2800" dirty="0"/>
              <a:t>. 47-48 – </a:t>
            </a:r>
            <a:r>
              <a:rPr lang="en-US" sz="2800" i="1" dirty="0"/>
              <a:t>thy commandments, which I have loved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 v</a:t>
            </a:r>
            <a:r>
              <a:rPr lang="en-US" sz="2800" dirty="0"/>
              <a:t>. 97 – </a:t>
            </a:r>
            <a:r>
              <a:rPr lang="en-US" sz="2800" i="1" dirty="0"/>
              <a:t>Oh how I love thy law!</a:t>
            </a:r>
            <a:endParaRPr lang="en-US" sz="2800" dirty="0"/>
          </a:p>
          <a:p>
            <a:r>
              <a:rPr lang="en-US" sz="2800" dirty="0" smtClean="0"/>
              <a:t> v</a:t>
            </a:r>
            <a:r>
              <a:rPr lang="en-US" sz="2800" dirty="0"/>
              <a:t>. 113 – </a:t>
            </a:r>
            <a:r>
              <a:rPr lang="en-US" sz="2800" i="1" dirty="0"/>
              <a:t>but thy law do I love. </a:t>
            </a:r>
            <a:endParaRPr lang="en-US" sz="2800" dirty="0"/>
          </a:p>
          <a:p>
            <a:r>
              <a:rPr lang="en-US" sz="2800" dirty="0" smtClean="0"/>
              <a:t> v</a:t>
            </a:r>
            <a:r>
              <a:rPr lang="en-US" sz="2800" dirty="0"/>
              <a:t>. 119 – </a:t>
            </a:r>
            <a:r>
              <a:rPr lang="en-US" sz="2800" i="1" dirty="0"/>
              <a:t>therefore I love thy testimonies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 v</a:t>
            </a:r>
            <a:r>
              <a:rPr lang="en-US" sz="2800" dirty="0"/>
              <a:t>. 127 </a:t>
            </a:r>
            <a:r>
              <a:rPr lang="en-US" sz="2800" dirty="0" smtClean="0"/>
              <a:t>–</a:t>
            </a:r>
            <a:r>
              <a:rPr lang="en-US" sz="2800" i="1" dirty="0" smtClean="0"/>
              <a:t>I </a:t>
            </a:r>
            <a:r>
              <a:rPr lang="en-US" sz="2800" i="1" dirty="0"/>
              <a:t>love thy commandments above gold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 v</a:t>
            </a:r>
            <a:r>
              <a:rPr lang="en-US" sz="2800" dirty="0"/>
              <a:t>. 159 – </a:t>
            </a:r>
            <a:r>
              <a:rPr lang="en-US" sz="2800" i="1" dirty="0"/>
              <a:t>Consider how I love thy precepts</a:t>
            </a:r>
            <a:r>
              <a:rPr lang="en-US" sz="2800" dirty="0"/>
              <a:t>. </a:t>
            </a:r>
          </a:p>
          <a:p>
            <a:r>
              <a:rPr lang="en-US" sz="2800" dirty="0" smtClean="0"/>
              <a:t> v</a:t>
            </a:r>
            <a:r>
              <a:rPr lang="en-US" sz="2800" dirty="0"/>
              <a:t>. 163 – </a:t>
            </a:r>
            <a:r>
              <a:rPr lang="en-US" sz="2800" i="1" dirty="0"/>
              <a:t>but thy law do I love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 v</a:t>
            </a:r>
            <a:r>
              <a:rPr lang="en-US" sz="2800" dirty="0"/>
              <a:t>. 167 – </a:t>
            </a:r>
            <a:r>
              <a:rPr lang="en-US" sz="2800" i="1" dirty="0"/>
              <a:t>and I love them</a:t>
            </a:r>
            <a:r>
              <a:rPr lang="en-US" sz="2800" dirty="0"/>
              <a:t> (thy testimonies) </a:t>
            </a:r>
            <a:r>
              <a:rPr lang="en-US" sz="2800" i="1" dirty="0"/>
              <a:t>exceedingly</a:t>
            </a:r>
            <a:r>
              <a:rPr lang="en-US" sz="2800" dirty="0"/>
              <a:t>. </a:t>
            </a:r>
            <a:endParaRPr lang="en-US" sz="10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099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32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188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Proper Objects of Our Love</vt:lpstr>
      <vt:lpstr>Improper Objects of Our Love</vt:lpstr>
      <vt:lpstr>Proper Objects of Our Love</vt:lpstr>
      <vt:lpstr>Proper Objects of Our Love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 Objects of Our Love</dc:title>
  <dc:creator>Heath</dc:creator>
  <cp:lastModifiedBy>Heath</cp:lastModifiedBy>
  <cp:revision>7</cp:revision>
  <dcterms:created xsi:type="dcterms:W3CDTF">2015-09-02T12:21:10Z</dcterms:created>
  <dcterms:modified xsi:type="dcterms:W3CDTF">2015-09-05T11:35:31Z</dcterms:modified>
</cp:coreProperties>
</file>