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6" r:id="rId3"/>
    <p:sldId id="259" r:id="rId4"/>
    <p:sldId id="261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C913C-F671-496A-8280-DD996C92DD29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F93BC-7BD1-4212-BA16-D0A57FFC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3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22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8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3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9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3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2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6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0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9F3B4-B96D-46A0-8810-5FE90588803B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DAB0D-5EBA-448A-8156-3469249A8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9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14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Autofit/>
          </a:bodyPr>
          <a:lstStyle/>
          <a:p>
            <a:r>
              <a:rPr lang="en-US" sz="5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Objects of Our Love</a:t>
            </a:r>
            <a:endParaRPr lang="en-US" sz="5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s://runningwithsharpobjects.files.wordpress.com/2013/06/cropped-20090214212931_v-day-love-resiz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2590800"/>
            <a:ext cx="7388225" cy="3485315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4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Improper Objects of Our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r>
              <a:rPr lang="en-US" b="1" dirty="0"/>
              <a:t>The </a:t>
            </a:r>
            <a:r>
              <a:rPr lang="en-US" b="1" dirty="0" smtClean="0"/>
              <a:t>World </a:t>
            </a:r>
            <a:r>
              <a:rPr lang="en-US" dirty="0"/>
              <a:t>– 1 John 2:15</a:t>
            </a:r>
          </a:p>
          <a:p>
            <a:r>
              <a:rPr lang="en-US" b="1" dirty="0"/>
              <a:t>Money</a:t>
            </a:r>
            <a:r>
              <a:rPr lang="en-US" dirty="0"/>
              <a:t> – 1 Timothy 6:10</a:t>
            </a:r>
          </a:p>
          <a:p>
            <a:r>
              <a:rPr lang="en-US" b="1" dirty="0"/>
              <a:t>Pleasure</a:t>
            </a:r>
            <a:r>
              <a:rPr lang="en-US" dirty="0"/>
              <a:t> – Proverbs 21:17</a:t>
            </a:r>
          </a:p>
          <a:p>
            <a:r>
              <a:rPr lang="en-US" b="1" dirty="0"/>
              <a:t>Evil</a:t>
            </a:r>
            <a:r>
              <a:rPr lang="en-US" dirty="0"/>
              <a:t> – Micah 3:2</a:t>
            </a:r>
          </a:p>
          <a:p>
            <a:r>
              <a:rPr lang="en-US" b="1" dirty="0"/>
              <a:t>A </a:t>
            </a:r>
            <a:r>
              <a:rPr lang="en-US" b="1" dirty="0" smtClean="0"/>
              <a:t>Lie </a:t>
            </a:r>
            <a:r>
              <a:rPr lang="en-US" dirty="0"/>
              <a:t>– Revelation 22:15</a:t>
            </a:r>
          </a:p>
          <a:p>
            <a:r>
              <a:rPr lang="en-US" b="1" dirty="0"/>
              <a:t>Praise of </a:t>
            </a:r>
            <a:r>
              <a:rPr lang="en-US" b="1" dirty="0" smtClean="0"/>
              <a:t>Men </a:t>
            </a:r>
            <a:r>
              <a:rPr lang="en-US" dirty="0"/>
              <a:t>– John 12:43</a:t>
            </a:r>
          </a:p>
          <a:p>
            <a:r>
              <a:rPr lang="en-US" b="1" dirty="0"/>
              <a:t>Our </a:t>
            </a:r>
            <a:r>
              <a:rPr lang="en-US" b="1" dirty="0" smtClean="0"/>
              <a:t>Lives </a:t>
            </a:r>
            <a:r>
              <a:rPr lang="en-US" dirty="0"/>
              <a:t>– John </a:t>
            </a:r>
            <a:r>
              <a:rPr lang="en-US" dirty="0" smtClean="0"/>
              <a:t>12:25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1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P</a:t>
            </a:r>
            <a:r>
              <a:rPr lang="en-US" b="1" dirty="0" smtClean="0">
                <a:solidFill>
                  <a:schemeClr val="bg1"/>
                </a:solidFill>
              </a:rPr>
              <a:t>roper Objects of Our Love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God </a:t>
            </a:r>
            <a:r>
              <a:rPr lang="en-US" dirty="0"/>
              <a:t>– </a:t>
            </a:r>
            <a:r>
              <a:rPr lang="en-US" dirty="0" smtClean="0"/>
              <a:t>Matthew 22:35-38</a:t>
            </a:r>
            <a:endParaRPr lang="en-US" dirty="0"/>
          </a:p>
          <a:p>
            <a:r>
              <a:rPr lang="en-US" b="1" dirty="0" smtClean="0"/>
              <a:t>Mankind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Matthew 22:39-40</a:t>
            </a:r>
            <a:endParaRPr lang="en-US" dirty="0"/>
          </a:p>
          <a:p>
            <a:r>
              <a:rPr lang="en-US" b="1" dirty="0" smtClean="0"/>
              <a:t>Brethren </a:t>
            </a:r>
            <a:r>
              <a:rPr lang="en-US" dirty="0" smtClean="0"/>
              <a:t>– John 13:34-35; 1 Peter 2:17</a:t>
            </a:r>
            <a:endParaRPr lang="en-US" dirty="0"/>
          </a:p>
          <a:p>
            <a:r>
              <a:rPr lang="en-US" b="1" dirty="0" smtClean="0"/>
              <a:t>Spouse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Eph. 5:25-29; Titus 2:4</a:t>
            </a:r>
            <a:endParaRPr lang="en-US" dirty="0"/>
          </a:p>
          <a:p>
            <a:r>
              <a:rPr lang="en-US" b="1" dirty="0" smtClean="0"/>
              <a:t>Children </a:t>
            </a:r>
            <a:r>
              <a:rPr lang="en-US" dirty="0"/>
              <a:t>– </a:t>
            </a:r>
            <a:r>
              <a:rPr lang="en-US" dirty="0" smtClean="0"/>
              <a:t>Titus 2:4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66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32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78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Proper Objects of Our Love</vt:lpstr>
      <vt:lpstr>Improper Objects of Our Love</vt:lpstr>
      <vt:lpstr>Proper Objects of Our Love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 Objects of Our Love</dc:title>
  <dc:creator>Heath</dc:creator>
  <cp:lastModifiedBy>Guest</cp:lastModifiedBy>
  <cp:revision>10</cp:revision>
  <dcterms:created xsi:type="dcterms:W3CDTF">2015-09-02T12:21:10Z</dcterms:created>
  <dcterms:modified xsi:type="dcterms:W3CDTF">2015-09-06T01:42:31Z</dcterms:modified>
</cp:coreProperties>
</file>