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22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0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8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93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0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2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99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23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3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2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6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D872C-4BAD-478B-9D1D-D8A3144FD479}" type="datetimeFigureOut">
              <a:rPr lang="en-US" smtClean="0"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2DCCE-A283-491E-BCBE-4AE1C364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74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 Men of the Bible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53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>
                <a:solidFill>
                  <a:srgbClr val="C00000"/>
                </a:solidFill>
              </a:rPr>
              <a:t>Adam</a:t>
            </a:r>
          </a:p>
          <a:p>
            <a:pPr marL="457200" lvl="1" indent="0">
              <a:buNone/>
            </a:pPr>
            <a:r>
              <a:rPr lang="en-US" sz="4800" dirty="0" smtClean="0"/>
              <a:t>	</a:t>
            </a:r>
            <a:r>
              <a:rPr lang="en-US" sz="4800" dirty="0" smtClean="0">
                <a:solidFill>
                  <a:srgbClr val="C00000"/>
                </a:solidFill>
              </a:rPr>
              <a:t>King Saul</a:t>
            </a:r>
          </a:p>
          <a:p>
            <a:pPr marL="914400" lvl="2" indent="0">
              <a:buNone/>
            </a:pPr>
            <a:r>
              <a:rPr lang="en-US" sz="4800" dirty="0" smtClean="0"/>
              <a:t>	</a:t>
            </a:r>
            <a:r>
              <a:rPr lang="en-US" sz="4800" dirty="0" smtClean="0">
                <a:solidFill>
                  <a:srgbClr val="C00000"/>
                </a:solidFill>
              </a:rPr>
              <a:t>King David</a:t>
            </a:r>
          </a:p>
          <a:p>
            <a:pPr marL="1371600" lvl="3" indent="0">
              <a:buNone/>
            </a:pPr>
            <a:r>
              <a:rPr lang="en-US" sz="4800" dirty="0" smtClean="0"/>
              <a:t>		</a:t>
            </a:r>
            <a:r>
              <a:rPr lang="en-US" sz="4800" dirty="0" smtClean="0">
                <a:solidFill>
                  <a:srgbClr val="C00000"/>
                </a:solidFill>
              </a:rPr>
              <a:t>The Apostle Paul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62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C8278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C8278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C8278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C8278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4 Men of the Bible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Men of the Bible</dc:title>
  <dc:creator>Becky</dc:creator>
  <cp:lastModifiedBy>Becky</cp:lastModifiedBy>
  <cp:revision>2</cp:revision>
  <dcterms:created xsi:type="dcterms:W3CDTF">2015-08-16T03:25:02Z</dcterms:created>
  <dcterms:modified xsi:type="dcterms:W3CDTF">2015-08-16T03:42:54Z</dcterms:modified>
</cp:coreProperties>
</file>