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0" r:id="rId4"/>
    <p:sldId id="261" r:id="rId5"/>
    <p:sldId id="263" r:id="rId6"/>
    <p:sldId id="262" r:id="rId7"/>
    <p:sldId id="259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1044-2FE0-4962-914B-72D438654123}" type="datetimeFigureOut">
              <a:rPr lang="en-US" smtClean="0"/>
              <a:t>7/3/2015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9DEEA-7D6A-4D00-8C60-5F1E4D51D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232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1044-2FE0-4962-914B-72D438654123}" type="datetimeFigureOut">
              <a:rPr lang="en-US" smtClean="0"/>
              <a:t>7/3/2015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9DEEA-7D6A-4D00-8C60-5F1E4D51D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153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1044-2FE0-4962-914B-72D438654123}" type="datetimeFigureOut">
              <a:rPr lang="en-US" smtClean="0"/>
              <a:t>7/3/2015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9DEEA-7D6A-4D00-8C60-5F1E4D51D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172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1044-2FE0-4962-914B-72D438654123}" type="datetimeFigureOut">
              <a:rPr lang="en-US" smtClean="0"/>
              <a:t>7/3/2015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9DEEA-7D6A-4D00-8C60-5F1E4D51D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362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1044-2FE0-4962-914B-72D438654123}" type="datetimeFigureOut">
              <a:rPr lang="en-US" smtClean="0"/>
              <a:t>7/3/2015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9DEEA-7D6A-4D00-8C60-5F1E4D51D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451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1044-2FE0-4962-914B-72D438654123}" type="datetimeFigureOut">
              <a:rPr lang="en-US" smtClean="0"/>
              <a:t>7/3/2015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9DEEA-7D6A-4D00-8C60-5F1E4D51D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392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1044-2FE0-4962-914B-72D438654123}" type="datetimeFigureOut">
              <a:rPr lang="en-US" smtClean="0"/>
              <a:t>7/3/2015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9DEEA-7D6A-4D00-8C60-5F1E4D51D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00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1044-2FE0-4962-914B-72D438654123}" type="datetimeFigureOut">
              <a:rPr lang="en-US" smtClean="0"/>
              <a:t>7/3/2015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9DEEA-7D6A-4D00-8C60-5F1E4D51D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76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1044-2FE0-4962-914B-72D438654123}" type="datetimeFigureOut">
              <a:rPr lang="en-US" smtClean="0"/>
              <a:t>7/3/2015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9DEEA-7D6A-4D00-8C60-5F1E4D51D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776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1044-2FE0-4962-914B-72D438654123}" type="datetimeFigureOut">
              <a:rPr lang="en-US" smtClean="0"/>
              <a:t>7/3/2015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9DEEA-7D6A-4D00-8C60-5F1E4D51D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978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1044-2FE0-4962-914B-72D438654123}" type="datetimeFigureOut">
              <a:rPr lang="en-US" smtClean="0"/>
              <a:t>7/3/2015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9DEEA-7D6A-4D00-8C60-5F1E4D51D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005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D1044-2FE0-4962-914B-72D438654123}" type="datetimeFigureOut">
              <a:rPr lang="en-US" smtClean="0"/>
              <a:t>7/3/2015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9DEEA-7D6A-4D00-8C60-5F1E4D51D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846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83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thetimes.co.uk/tto/multimedia/archive/00186/wedding-rings-91027_186646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752" y="2895600"/>
            <a:ext cx="5219147" cy="3476626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11175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b="1" dirty="0" err="1" smtClean="0">
                <a:solidFill>
                  <a:schemeClr val="bg1"/>
                </a:solidFill>
              </a:rPr>
              <a:t>Acquila</a:t>
            </a:r>
            <a:r>
              <a:rPr lang="en-US" sz="5400" b="1" dirty="0" smtClean="0">
                <a:solidFill>
                  <a:schemeClr val="bg1"/>
                </a:solidFill>
              </a:rPr>
              <a:t> and Priscilla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2209800"/>
            <a:ext cx="3581400" cy="28956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438400"/>
            <a:ext cx="3276600" cy="2438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How To </a:t>
            </a:r>
            <a:r>
              <a:rPr lang="en-US" sz="3600" b="1" dirty="0" smtClean="0">
                <a:solidFill>
                  <a:schemeClr val="bg1"/>
                </a:solidFill>
              </a:rPr>
              <a:t>      Make </a:t>
            </a:r>
            <a:r>
              <a:rPr lang="en-US" sz="3600" b="1" dirty="0" smtClean="0">
                <a:solidFill>
                  <a:schemeClr val="bg1"/>
                </a:solidFill>
              </a:rPr>
              <a:t>Your Marriage Work </a:t>
            </a:r>
            <a:r>
              <a:rPr lang="en-US" sz="3600" b="1" dirty="0" smtClean="0">
                <a:solidFill>
                  <a:schemeClr val="bg1"/>
                </a:solidFill>
              </a:rPr>
              <a:t>               (</a:t>
            </a:r>
            <a:r>
              <a:rPr lang="en-US" sz="3600" b="1" dirty="0" smtClean="0">
                <a:solidFill>
                  <a:schemeClr val="bg1"/>
                </a:solidFill>
              </a:rPr>
              <a:t>For the Lord)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565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They Worked Together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err="1" smtClean="0"/>
              <a:t>Acquila</a:t>
            </a:r>
            <a:r>
              <a:rPr lang="en-US" dirty="0" smtClean="0"/>
              <a:t> and Priscilla are always mentioned together.</a:t>
            </a:r>
          </a:p>
          <a:p>
            <a:pPr lvl="1"/>
            <a:r>
              <a:rPr lang="en-US" dirty="0" smtClean="0"/>
              <a:t>Acts 18:2, 18, 26</a:t>
            </a:r>
          </a:p>
          <a:p>
            <a:pPr lvl="1"/>
            <a:r>
              <a:rPr lang="en-US" dirty="0" smtClean="0"/>
              <a:t>Romans 16:3</a:t>
            </a:r>
          </a:p>
          <a:p>
            <a:pPr lvl="1"/>
            <a:r>
              <a:rPr lang="en-US" dirty="0" smtClean="0"/>
              <a:t>1 Corinthians 16:19</a:t>
            </a:r>
          </a:p>
          <a:p>
            <a:pPr lvl="1"/>
            <a:r>
              <a:rPr lang="en-US" dirty="0" smtClean="0"/>
              <a:t>2 Timothy 4:19</a:t>
            </a:r>
          </a:p>
          <a:p>
            <a:endParaRPr lang="en-US" sz="900" dirty="0" smtClean="0"/>
          </a:p>
          <a:p>
            <a:r>
              <a:rPr lang="en-US" dirty="0" smtClean="0"/>
              <a:t>They were of the same mind </a:t>
            </a:r>
            <a:r>
              <a:rPr lang="en-US" dirty="0" smtClean="0"/>
              <a:t>                       when </a:t>
            </a:r>
            <a:r>
              <a:rPr lang="en-US" dirty="0" smtClean="0"/>
              <a:t>it came to making their </a:t>
            </a:r>
            <a:r>
              <a:rPr lang="en-US" dirty="0" smtClean="0"/>
              <a:t>                      marriage </a:t>
            </a:r>
            <a:r>
              <a:rPr lang="en-US" dirty="0" smtClean="0"/>
              <a:t>work for the cause of Christ. </a:t>
            </a:r>
          </a:p>
          <a:p>
            <a:endParaRPr lang="en-US" dirty="0"/>
          </a:p>
        </p:txBody>
      </p:sp>
      <p:pic>
        <p:nvPicPr>
          <p:cNvPr id="2050" name="Picture 2" descr="http://askdrlove.com/sites/default/files/images/articles/Hand-in-Hand-Lover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514600"/>
            <a:ext cx="2524125" cy="295275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41536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They Practiced Hospitality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Paul stayed with them for a year and a half (Acts 18:1-3, 11).</a:t>
            </a:r>
          </a:p>
          <a:p>
            <a:pPr lvl="1"/>
            <a:r>
              <a:rPr lang="en-US" dirty="0" smtClean="0"/>
              <a:t>Both parties benefitted from this arrangement</a:t>
            </a:r>
            <a:r>
              <a:rPr lang="en-US" dirty="0" smtClean="0"/>
              <a:t>.</a:t>
            </a:r>
          </a:p>
          <a:p>
            <a:pPr marL="457200" lvl="1" indent="0">
              <a:buNone/>
            </a:pPr>
            <a:endParaRPr lang="en-US" sz="1000" dirty="0" smtClean="0"/>
          </a:p>
          <a:p>
            <a:r>
              <a:rPr lang="en-US" dirty="0" smtClean="0"/>
              <a:t>The church met in their house </a:t>
            </a:r>
            <a:r>
              <a:rPr lang="en-US" dirty="0" smtClean="0"/>
              <a:t>                              on </a:t>
            </a:r>
            <a:r>
              <a:rPr lang="en-US" dirty="0" smtClean="0"/>
              <a:t>two different occasions:</a:t>
            </a:r>
          </a:p>
          <a:p>
            <a:pPr lvl="1"/>
            <a:r>
              <a:rPr lang="en-US" dirty="0" smtClean="0"/>
              <a:t>Ephesus (1 Cor. 16:19, 8)</a:t>
            </a:r>
          </a:p>
          <a:p>
            <a:pPr lvl="1"/>
            <a:r>
              <a:rPr lang="en-US" dirty="0" smtClean="0"/>
              <a:t>Rome (Rom. 16:3-5)</a:t>
            </a:r>
          </a:p>
          <a:p>
            <a:endParaRPr lang="en-US" dirty="0"/>
          </a:p>
        </p:txBody>
      </p:sp>
      <p:pic>
        <p:nvPicPr>
          <p:cNvPr id="3074" name="Picture 2" descr="http://s.hswstatic.com/gif/buying-house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924300"/>
            <a:ext cx="2514600" cy="25146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76495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The Christian and </a:t>
            </a:r>
            <a:r>
              <a:rPr lang="en-US" b="1" dirty="0" smtClean="0">
                <a:solidFill>
                  <a:schemeClr val="bg1"/>
                </a:solidFill>
              </a:rPr>
              <a:t>Hospitality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Christians are to be given to hospitality       (Rom. 12:13) and are to hospitable without grumbling (1 Pet. 4:9).</a:t>
            </a:r>
          </a:p>
          <a:p>
            <a:endParaRPr lang="en-US" sz="800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Hospitality helps the members of the church to grow closer together.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Hospitality provides opportunities to introduce people to the gospel.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88151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700" b="1" dirty="0" smtClean="0"/>
              <a:t>They Supported Preachers and Preaching</a:t>
            </a:r>
            <a:endParaRPr lang="en-US" sz="37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helped Paul</a:t>
            </a:r>
          </a:p>
          <a:p>
            <a:pPr lvl="1"/>
            <a:r>
              <a:rPr lang="en-US" dirty="0" smtClean="0"/>
              <a:t>Acts 18:1-3, 18-19; Rom. 16:3-4</a:t>
            </a:r>
          </a:p>
          <a:p>
            <a:r>
              <a:rPr lang="en-US" dirty="0" smtClean="0"/>
              <a:t>They helped Apollos</a:t>
            </a:r>
          </a:p>
          <a:p>
            <a:pPr lvl="1"/>
            <a:r>
              <a:rPr lang="en-US" dirty="0" smtClean="0"/>
              <a:t>Acts 18:24-28</a:t>
            </a:r>
          </a:p>
        </p:txBody>
      </p:sp>
      <p:pic>
        <p:nvPicPr>
          <p:cNvPr id="4098" name="Picture 2" descr="https://drod55.files.wordpress.com/2013/06/expounding.jpg?w=2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124200"/>
            <a:ext cx="2152650" cy="284797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876855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/>
          </a:bodyPr>
          <a:lstStyle/>
          <a:p>
            <a:r>
              <a:rPr lang="en-US" b="1" dirty="0" smtClean="0"/>
              <a:t>They Were Evangelistically Opportunistic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9637"/>
            <a:ext cx="5334000" cy="4144963"/>
          </a:xfrm>
        </p:spPr>
        <p:txBody>
          <a:bodyPr/>
          <a:lstStyle/>
          <a:p>
            <a:r>
              <a:rPr lang="en-US" dirty="0" smtClean="0"/>
              <a:t>They put themselves in situations where they would come into contact with those who would be interested in the gospel. </a:t>
            </a:r>
          </a:p>
          <a:p>
            <a:r>
              <a:rPr lang="en-US" dirty="0" smtClean="0"/>
              <a:t>They took advantage of opportunities. </a:t>
            </a:r>
            <a:endParaRPr lang="en-US" dirty="0"/>
          </a:p>
        </p:txBody>
      </p:sp>
      <p:pic>
        <p:nvPicPr>
          <p:cNvPr id="5122" name="Picture 2" descr="https://encrypted-tbn3.gstatic.com/images?q=tbn:ANd9GcSqbfuC9OUMqomuV3OHO3B7y8ZC2ANApl32H3Bw94rLAWMmSLZ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209800"/>
            <a:ext cx="2743200" cy="198831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www.gloversvilleschools.org/galleries/2013_14/0925_PTopenhouse/photos/openhouse_PT_13sept25_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413252"/>
            <a:ext cx="3581399" cy="2136902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8355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1711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213</Words>
  <Application>Microsoft Office PowerPoint</Application>
  <PresentationFormat>On-screen Show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Acquila and Priscilla</vt:lpstr>
      <vt:lpstr>They Worked Together</vt:lpstr>
      <vt:lpstr>They Practiced Hospitality</vt:lpstr>
      <vt:lpstr>The Christian and Hospitality</vt:lpstr>
      <vt:lpstr>They Supported Preachers and Preaching</vt:lpstr>
      <vt:lpstr>They Were Evangelistically Opportunistic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Acquila and Priscilla</dc:title>
  <dc:creator>Heath</dc:creator>
  <cp:lastModifiedBy>Heath</cp:lastModifiedBy>
  <cp:revision>8</cp:revision>
  <dcterms:created xsi:type="dcterms:W3CDTF">2015-07-03T15:17:04Z</dcterms:created>
  <dcterms:modified xsi:type="dcterms:W3CDTF">2015-07-03T20:22:30Z</dcterms:modified>
</cp:coreProperties>
</file>