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6" r:id="rId3"/>
    <p:sldId id="260" r:id="rId4"/>
    <p:sldId id="261" r:id="rId5"/>
    <p:sldId id="262" r:id="rId6"/>
    <p:sldId id="259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3FC657-44F3-43FE-8235-558883853D71}" type="datetimeFigureOut">
              <a:rPr lang="en-US" smtClean="0"/>
              <a:t>6/20/2015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EADE8C-517A-4C2C-8B17-620B44DBCA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64001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3FC657-44F3-43FE-8235-558883853D71}" type="datetimeFigureOut">
              <a:rPr lang="en-US" smtClean="0"/>
              <a:t>6/20/2015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EADE8C-517A-4C2C-8B17-620B44DBCA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87940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3FC657-44F3-43FE-8235-558883853D71}" type="datetimeFigureOut">
              <a:rPr lang="en-US" smtClean="0"/>
              <a:t>6/20/2015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EADE8C-517A-4C2C-8B17-620B44DBCA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33294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3FC657-44F3-43FE-8235-558883853D71}" type="datetimeFigureOut">
              <a:rPr lang="en-US" smtClean="0"/>
              <a:t>6/20/2015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EADE8C-517A-4C2C-8B17-620B44DBCA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83316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3FC657-44F3-43FE-8235-558883853D71}" type="datetimeFigureOut">
              <a:rPr lang="en-US" smtClean="0"/>
              <a:t>6/20/2015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EADE8C-517A-4C2C-8B17-620B44DBCA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72389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3FC657-44F3-43FE-8235-558883853D71}" type="datetimeFigureOut">
              <a:rPr lang="en-US" smtClean="0"/>
              <a:t>6/20/2015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EADE8C-517A-4C2C-8B17-620B44DBCA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5375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3FC657-44F3-43FE-8235-558883853D71}" type="datetimeFigureOut">
              <a:rPr lang="en-US" smtClean="0"/>
              <a:t>6/20/2015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EADE8C-517A-4C2C-8B17-620B44DBCA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78101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3FC657-44F3-43FE-8235-558883853D71}" type="datetimeFigureOut">
              <a:rPr lang="en-US" smtClean="0"/>
              <a:t>6/20/2015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EADE8C-517A-4C2C-8B17-620B44DBCA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60424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3FC657-44F3-43FE-8235-558883853D71}" type="datetimeFigureOut">
              <a:rPr lang="en-US" smtClean="0"/>
              <a:t>6/20/2015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EADE8C-517A-4C2C-8B17-620B44DBCA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72619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3FC657-44F3-43FE-8235-558883853D71}" type="datetimeFigureOut">
              <a:rPr lang="en-US" smtClean="0"/>
              <a:t>6/20/2015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EADE8C-517A-4C2C-8B17-620B44DBCA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02912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3FC657-44F3-43FE-8235-558883853D71}" type="datetimeFigureOut">
              <a:rPr lang="en-US" smtClean="0"/>
              <a:t>6/20/2015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EADE8C-517A-4C2C-8B17-620B44DBCA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0892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3FC657-44F3-43FE-8235-558883853D71}" type="datetimeFigureOut">
              <a:rPr lang="en-US" smtClean="0"/>
              <a:t>6/20/2015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EADE8C-517A-4C2C-8B17-620B44DBCA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97042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431094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85800"/>
            <a:ext cx="7772400" cy="1470025"/>
          </a:xfrm>
        </p:spPr>
        <p:txBody>
          <a:bodyPr>
            <a:normAutofit/>
          </a:bodyPr>
          <a:lstStyle/>
          <a:p>
            <a:r>
              <a:rPr lang="en-US" sz="5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Joseph of </a:t>
            </a:r>
            <a:r>
              <a:rPr lang="en-US" sz="54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Arimathea</a:t>
            </a:r>
            <a:endParaRPr lang="en-US" sz="5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026" name="Picture 2" descr="http://i.ytimg.com/vi/9AIA9GfnAEQ/hqdefault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0" y="2590799"/>
            <a:ext cx="4572000" cy="3429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963489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Joseph of </a:t>
            </a:r>
            <a:r>
              <a:rPr lang="en-US" b="1" dirty="0" err="1" smtClean="0"/>
              <a:t>Arimathea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2057400"/>
            <a:ext cx="7772400" cy="4068763"/>
          </a:xfrm>
        </p:spPr>
        <p:txBody>
          <a:bodyPr/>
          <a:lstStyle/>
          <a:p>
            <a:r>
              <a:rPr lang="en-US" dirty="0" smtClean="0"/>
              <a:t>Matthew 27:57-60</a:t>
            </a:r>
          </a:p>
          <a:p>
            <a:r>
              <a:rPr lang="en-US" dirty="0" smtClean="0"/>
              <a:t>Mark 15:42-46</a:t>
            </a:r>
          </a:p>
          <a:p>
            <a:r>
              <a:rPr lang="en-US" dirty="0" smtClean="0"/>
              <a:t>Luke 23:50-53</a:t>
            </a:r>
          </a:p>
          <a:p>
            <a:r>
              <a:rPr lang="en-US" dirty="0" smtClean="0"/>
              <a:t>John 19:38-42</a:t>
            </a:r>
            <a:endParaRPr lang="en-US" dirty="0"/>
          </a:p>
        </p:txBody>
      </p:sp>
      <p:pic>
        <p:nvPicPr>
          <p:cNvPr id="5" name="Picture 2" descr="https://cnlibraryblog.files.wordpress.com/2013/09/open-bible-kjv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1600" y="4267200"/>
            <a:ext cx="2956386" cy="20383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192127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C0000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r>
              <a:rPr lang="en-US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Secret Discipleship</a:t>
            </a:r>
            <a:endParaRPr lang="en-US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22437"/>
            <a:ext cx="8229600" cy="4525963"/>
          </a:xfrm>
        </p:spPr>
        <p:txBody>
          <a:bodyPr/>
          <a:lstStyle/>
          <a:p>
            <a:r>
              <a:rPr lang="en-US" b="1" dirty="0" smtClean="0"/>
              <a:t>Fear</a:t>
            </a:r>
            <a:r>
              <a:rPr lang="en-US" dirty="0" smtClean="0"/>
              <a:t> - </a:t>
            </a:r>
            <a:r>
              <a:rPr lang="en-US" dirty="0" smtClean="0">
                <a:solidFill>
                  <a:srgbClr val="C00000"/>
                </a:solidFill>
              </a:rPr>
              <a:t>John 19:38</a:t>
            </a:r>
          </a:p>
          <a:p>
            <a:r>
              <a:rPr lang="en-US" b="1" dirty="0" smtClean="0"/>
              <a:t>Ashamed</a:t>
            </a:r>
            <a:r>
              <a:rPr lang="en-US" dirty="0" smtClean="0"/>
              <a:t> - </a:t>
            </a:r>
            <a:r>
              <a:rPr lang="en-US" dirty="0" smtClean="0">
                <a:solidFill>
                  <a:srgbClr val="C00000"/>
                </a:solidFill>
              </a:rPr>
              <a:t>Rom. 1:16; Mark 8:38</a:t>
            </a:r>
          </a:p>
          <a:p>
            <a:r>
              <a:rPr lang="en-US" b="1" dirty="0" smtClean="0"/>
              <a:t>Love the World </a:t>
            </a:r>
            <a:r>
              <a:rPr lang="en-US" dirty="0" smtClean="0"/>
              <a:t>- </a:t>
            </a:r>
            <a:r>
              <a:rPr lang="en-US" dirty="0" smtClean="0">
                <a:solidFill>
                  <a:srgbClr val="C00000"/>
                </a:solidFill>
              </a:rPr>
              <a:t>John 12:42-43</a:t>
            </a:r>
            <a:endParaRPr lang="en-US" dirty="0">
              <a:solidFill>
                <a:srgbClr val="C00000"/>
              </a:solidFill>
            </a:endParaRPr>
          </a:p>
        </p:txBody>
      </p:sp>
      <p:pic>
        <p:nvPicPr>
          <p:cNvPr id="3074" name="Picture 2" descr="http://images.clipartpanda.com/secret-clipart-top_secret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4875" y="3949346"/>
            <a:ext cx="4048125" cy="24514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168273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00B05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r>
              <a:rPr lang="en-US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Good Lessons From Joseph of </a:t>
            </a:r>
            <a:r>
              <a:rPr lang="en-US" sz="36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Arimathea</a:t>
            </a:r>
            <a:endParaRPr lang="en-US" sz="3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22437"/>
            <a:ext cx="8229600" cy="4525963"/>
          </a:xfrm>
        </p:spPr>
        <p:txBody>
          <a:bodyPr/>
          <a:lstStyle/>
          <a:p>
            <a:r>
              <a:rPr lang="en-US" b="1" dirty="0" smtClean="0"/>
              <a:t>He did not go along with the majority</a:t>
            </a:r>
          </a:p>
          <a:p>
            <a:pPr lvl="1"/>
            <a:r>
              <a:rPr lang="en-US" dirty="0" smtClean="0">
                <a:solidFill>
                  <a:srgbClr val="00B050"/>
                </a:solidFill>
              </a:rPr>
              <a:t>Luke 23:51</a:t>
            </a:r>
          </a:p>
          <a:p>
            <a:r>
              <a:rPr lang="en-US" b="1" dirty="0" smtClean="0"/>
              <a:t>He overcame his fear</a:t>
            </a:r>
          </a:p>
          <a:p>
            <a:pPr lvl="1"/>
            <a:r>
              <a:rPr lang="en-US" dirty="0" smtClean="0">
                <a:solidFill>
                  <a:srgbClr val="00B050"/>
                </a:solidFill>
              </a:rPr>
              <a:t>Mark 15:43</a:t>
            </a:r>
          </a:p>
          <a:p>
            <a:r>
              <a:rPr lang="en-US" b="1" dirty="0" smtClean="0"/>
              <a:t>He </a:t>
            </a:r>
            <a:r>
              <a:rPr lang="en-US" b="1" dirty="0" smtClean="0"/>
              <a:t>was willing to                                              pay </a:t>
            </a:r>
            <a:r>
              <a:rPr lang="en-US" b="1" dirty="0" smtClean="0"/>
              <a:t>a price</a:t>
            </a:r>
          </a:p>
          <a:p>
            <a:pPr lvl="1"/>
            <a:r>
              <a:rPr lang="en-US" dirty="0" smtClean="0">
                <a:solidFill>
                  <a:srgbClr val="00B050"/>
                </a:solidFill>
              </a:rPr>
              <a:t>Luke 14:25-33</a:t>
            </a:r>
          </a:p>
          <a:p>
            <a:endParaRPr lang="en-US" dirty="0"/>
          </a:p>
        </p:txBody>
      </p:sp>
      <p:pic>
        <p:nvPicPr>
          <p:cNvPr id="4" name="Picture 2" descr="http://wp.production.patheos.com/blogs/standingonmyhead/files/2015/04/empty-tomb-300x24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0200" y="3857625"/>
            <a:ext cx="2857500" cy="2314575"/>
          </a:xfrm>
          <a:prstGeom prst="rect">
            <a:avLst/>
          </a:prstGeom>
          <a:noFill/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772451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866224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</TotalTime>
  <Words>65</Words>
  <Application>Microsoft Office PowerPoint</Application>
  <PresentationFormat>On-screen Show (4:3)</PresentationFormat>
  <Paragraphs>17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PowerPoint Presentation</vt:lpstr>
      <vt:lpstr>Joseph of Arimathea</vt:lpstr>
      <vt:lpstr>Joseph of Arimathea</vt:lpstr>
      <vt:lpstr>Secret Discipleship</vt:lpstr>
      <vt:lpstr>Good Lessons From Joseph of Arimathea</vt:lpstr>
      <vt:lpstr>PowerPoint Presentation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Joseph of Arimathea</dc:title>
  <dc:creator>Heath</dc:creator>
  <cp:lastModifiedBy>Heath</cp:lastModifiedBy>
  <cp:revision>8</cp:revision>
  <dcterms:created xsi:type="dcterms:W3CDTF">2015-06-18T19:06:49Z</dcterms:created>
  <dcterms:modified xsi:type="dcterms:W3CDTF">2015-06-20T21:22:34Z</dcterms:modified>
</cp:coreProperties>
</file>