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6" r:id="rId4"/>
    <p:sldId id="260" r:id="rId5"/>
    <p:sldId id="261" r:id="rId6"/>
    <p:sldId id="262" r:id="rId7"/>
    <p:sldId id="263" r:id="rId8"/>
    <p:sldId id="264" r:id="rId9"/>
    <p:sldId id="265" r:id="rId10"/>
    <p:sldId id="267" r:id="rId11"/>
    <p:sldId id="25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A57508-A23E-4CD1-97C1-7AC32811A12A}" type="datetimeFigureOut">
              <a:rPr lang="en-US" smtClean="0"/>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245690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A57508-A23E-4CD1-97C1-7AC32811A12A}" type="datetimeFigureOut">
              <a:rPr lang="en-US" smtClean="0"/>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3429615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A57508-A23E-4CD1-97C1-7AC32811A12A}" type="datetimeFigureOut">
              <a:rPr lang="en-US" smtClean="0"/>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1779450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A57508-A23E-4CD1-97C1-7AC32811A12A}" type="datetimeFigureOut">
              <a:rPr lang="en-US" smtClean="0"/>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1822552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A57508-A23E-4CD1-97C1-7AC32811A12A}" type="datetimeFigureOut">
              <a:rPr lang="en-US" smtClean="0"/>
              <a:t>6/13/2015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2118546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A57508-A23E-4CD1-97C1-7AC32811A12A}" type="datetimeFigureOut">
              <a:rPr lang="en-US" smtClean="0"/>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4006652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A57508-A23E-4CD1-97C1-7AC32811A12A}" type="datetimeFigureOut">
              <a:rPr lang="en-US" smtClean="0"/>
              <a:t>6/13/2015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29488419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A57508-A23E-4CD1-97C1-7AC32811A12A}" type="datetimeFigureOut">
              <a:rPr lang="en-US" smtClean="0"/>
              <a:t>6/13/2015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3371458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A57508-A23E-4CD1-97C1-7AC32811A12A}" type="datetimeFigureOut">
              <a:rPr lang="en-US" smtClean="0"/>
              <a:t>6/13/2015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3806993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A57508-A23E-4CD1-97C1-7AC32811A12A}" type="datetimeFigureOut">
              <a:rPr lang="en-US" smtClean="0"/>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103056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A57508-A23E-4CD1-97C1-7AC32811A12A}" type="datetimeFigureOut">
              <a:rPr lang="en-US" smtClean="0"/>
              <a:t>6/13/2015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D608D2-CDA8-4324-A4D8-FB9CDF532CA1}" type="slidenum">
              <a:rPr lang="en-US" smtClean="0"/>
              <a:t>‹#›</a:t>
            </a:fld>
            <a:endParaRPr lang="en-US"/>
          </a:p>
        </p:txBody>
      </p:sp>
    </p:spTree>
    <p:extLst>
      <p:ext uri="{BB962C8B-B14F-4D97-AF65-F5344CB8AC3E}">
        <p14:creationId xmlns:p14="http://schemas.microsoft.com/office/powerpoint/2010/main" val="2232768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A57508-A23E-4CD1-97C1-7AC32811A12A}" type="datetimeFigureOut">
              <a:rPr lang="en-US" smtClean="0"/>
              <a:t>6/13/2015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608D2-CDA8-4324-A4D8-FB9CDF532CA1}" type="slidenum">
              <a:rPr lang="en-US" smtClean="0"/>
              <a:t>‹#›</a:t>
            </a:fld>
            <a:endParaRPr lang="en-US"/>
          </a:p>
        </p:txBody>
      </p:sp>
    </p:spTree>
    <p:extLst>
      <p:ext uri="{BB962C8B-B14F-4D97-AF65-F5344CB8AC3E}">
        <p14:creationId xmlns:p14="http://schemas.microsoft.com/office/powerpoint/2010/main" val="741315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757895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50000"/>
            </a:schemeClr>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idx="1"/>
          </p:nvPr>
        </p:nvSpPr>
        <p:spPr>
          <a:xfrm>
            <a:off x="457200" y="1722437"/>
            <a:ext cx="8229600" cy="4525963"/>
          </a:xfrm>
        </p:spPr>
        <p:txBody>
          <a:bodyPr>
            <a:normAutofit/>
          </a:bodyPr>
          <a:lstStyle/>
          <a:p>
            <a:pPr marL="514350" indent="-514350">
              <a:buFont typeface="+mj-lt"/>
              <a:buAutoNum type="arabicPeriod"/>
            </a:pPr>
            <a:r>
              <a:rPr lang="en-US" sz="3200" b="1" dirty="0" smtClean="0"/>
              <a:t>God is No Respecter of Persons</a:t>
            </a:r>
          </a:p>
          <a:p>
            <a:pPr marL="514350" indent="-514350">
              <a:buFont typeface="+mj-lt"/>
              <a:buAutoNum type="arabicPeriod"/>
            </a:pPr>
            <a:r>
              <a:rPr lang="en-US" b="1" dirty="0" smtClean="0"/>
              <a:t>God is Faithful</a:t>
            </a:r>
          </a:p>
          <a:p>
            <a:pPr marL="514350" indent="-514350">
              <a:buFont typeface="+mj-lt"/>
              <a:buAutoNum type="arabicPeriod"/>
            </a:pPr>
            <a:r>
              <a:rPr lang="en-US" sz="3200" b="1" dirty="0" smtClean="0"/>
              <a:t>God is in Control</a:t>
            </a:r>
          </a:p>
          <a:p>
            <a:pPr marL="514350" indent="-514350">
              <a:buFont typeface="+mj-lt"/>
              <a:buAutoNum type="arabicPeriod"/>
            </a:pPr>
            <a:r>
              <a:rPr lang="en-US" b="1" dirty="0" smtClean="0"/>
              <a:t>God Knows Our Limitations</a:t>
            </a:r>
          </a:p>
          <a:p>
            <a:pPr marL="514350" indent="-514350">
              <a:buFont typeface="+mj-lt"/>
              <a:buAutoNum type="arabicPeriod"/>
            </a:pPr>
            <a:r>
              <a:rPr lang="en-US" sz="3200" b="1" dirty="0" smtClean="0"/>
              <a:t>God is Our Deliverer</a:t>
            </a:r>
          </a:p>
          <a:p>
            <a:pPr marL="514350" indent="-514350">
              <a:buFont typeface="+mj-lt"/>
              <a:buAutoNum type="arabicPeriod"/>
            </a:pPr>
            <a:r>
              <a:rPr lang="en-US" b="1" dirty="0" smtClean="0"/>
              <a:t>God is Our </a:t>
            </a:r>
            <a:r>
              <a:rPr lang="en-US" b="1" dirty="0" err="1" smtClean="0"/>
              <a:t>Perfecter</a:t>
            </a:r>
            <a:endParaRPr lang="en-US" sz="3000" dirty="0"/>
          </a:p>
        </p:txBody>
      </p:sp>
    </p:spTree>
    <p:extLst>
      <p:ext uri="{BB962C8B-B14F-4D97-AF65-F5344CB8AC3E}">
        <p14:creationId xmlns:p14="http://schemas.microsoft.com/office/powerpoint/2010/main" val="352501491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7571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00000"/>
            </a:gs>
            <a:gs pos="39999">
              <a:srgbClr val="0A128C"/>
            </a:gs>
            <a:gs pos="70000">
              <a:srgbClr val="181CC7"/>
            </a:gs>
            <a:gs pos="88000">
              <a:srgbClr val="7005D4"/>
            </a:gs>
            <a:gs pos="100000">
              <a:srgbClr val="8C3D91"/>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470025"/>
          </a:xfrm>
        </p:spPr>
        <p:txBody>
          <a:bodyPr>
            <a:normAutofit/>
          </a:bodyPr>
          <a:lstStyle/>
          <a:p>
            <a:r>
              <a:rPr lang="en-US" sz="8000" b="1" dirty="0" smtClean="0">
                <a:solidFill>
                  <a:schemeClr val="bg1"/>
                </a:solidFill>
                <a:effectLst>
                  <a:outerShdw blurRad="38100" dist="38100" dir="2700000" algn="tl">
                    <a:srgbClr val="000000">
                      <a:alpha val="43137"/>
                    </a:srgbClr>
                  </a:outerShdw>
                </a:effectLst>
              </a:rPr>
              <a:t>God Is…</a:t>
            </a:r>
            <a:endParaRPr lang="en-US" sz="8000" b="1" dirty="0">
              <a:solidFill>
                <a:schemeClr val="bg1"/>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143000" y="2670175"/>
            <a:ext cx="6781800" cy="1752600"/>
          </a:xfrm>
        </p:spPr>
        <p:txBody>
          <a:bodyPr>
            <a:normAutofit/>
          </a:bodyPr>
          <a:lstStyle/>
          <a:p>
            <a:r>
              <a:rPr lang="en-US" sz="3600" b="1" dirty="0" smtClean="0">
                <a:solidFill>
                  <a:schemeClr val="bg1"/>
                </a:solidFill>
                <a:effectLst>
                  <a:outerShdw blurRad="38100" dist="38100" dir="2700000" algn="tl">
                    <a:srgbClr val="000000">
                      <a:alpha val="43137"/>
                    </a:srgbClr>
                  </a:outerShdw>
                </a:effectLst>
              </a:rPr>
              <a:t>Lessons We Can Learn </a:t>
            </a:r>
            <a:r>
              <a:rPr lang="en-US" sz="3600" b="1" dirty="0" smtClean="0">
                <a:solidFill>
                  <a:schemeClr val="bg1"/>
                </a:solidFill>
                <a:effectLst>
                  <a:outerShdw blurRad="38100" dist="38100" dir="2700000" algn="tl">
                    <a:srgbClr val="000000">
                      <a:alpha val="43137"/>
                    </a:srgbClr>
                  </a:outerShdw>
                </a:effectLst>
              </a:rPr>
              <a:t>About God from </a:t>
            </a:r>
            <a:r>
              <a:rPr lang="en-US" sz="3600" b="1" dirty="0" smtClean="0">
                <a:solidFill>
                  <a:schemeClr val="bg1"/>
                </a:solidFill>
                <a:effectLst>
                  <a:outerShdw blurRad="38100" dist="38100" dir="2700000" algn="tl">
                    <a:srgbClr val="000000">
                      <a:alpha val="43137"/>
                    </a:srgbClr>
                  </a:outerShdw>
                </a:effectLst>
              </a:rPr>
              <a:t>First </a:t>
            </a:r>
            <a:r>
              <a:rPr lang="en-US" sz="3600" b="1" dirty="0" smtClean="0">
                <a:solidFill>
                  <a:schemeClr val="bg1"/>
                </a:solidFill>
                <a:effectLst>
                  <a:outerShdw blurRad="38100" dist="38100" dir="2700000" algn="tl">
                    <a:srgbClr val="000000">
                      <a:alpha val="43137"/>
                    </a:srgbClr>
                  </a:outerShdw>
                </a:effectLst>
              </a:rPr>
              <a:t>Corinthians 10:13</a:t>
            </a:r>
            <a:endParaRPr lang="en-US"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74744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0" indent="0">
              <a:buNone/>
            </a:pP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but God is faithful, who will not allow you to be tempted beyond what you are able, but with the temptation will also make the way of escape,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3525014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a:pPr>
            <a:r>
              <a:rPr lang="en-US" sz="3200" b="1" dirty="0" smtClean="0"/>
              <a:t>God is No Respecter of Persons</a:t>
            </a:r>
          </a:p>
          <a:p>
            <a:pPr lvl="1"/>
            <a:r>
              <a:rPr lang="en-US" sz="3000" dirty="0" smtClean="0"/>
              <a:t>Matt. 5:45</a:t>
            </a:r>
          </a:p>
          <a:p>
            <a:pPr lvl="1"/>
            <a:r>
              <a:rPr lang="en-US" sz="3000" dirty="0" smtClean="0"/>
              <a:t>Acts </a:t>
            </a:r>
            <a:r>
              <a:rPr lang="en-US" sz="3000" dirty="0" smtClean="0"/>
              <a:t>10:34-35</a:t>
            </a:r>
          </a:p>
          <a:p>
            <a:pPr lvl="1"/>
            <a:r>
              <a:rPr lang="en-US" sz="3000" dirty="0" smtClean="0"/>
              <a:t>Rom. 2:11</a:t>
            </a:r>
          </a:p>
          <a:p>
            <a:pPr lvl="1"/>
            <a:r>
              <a:rPr lang="en-US" sz="3000" dirty="0" smtClean="0"/>
              <a:t>Gal. 2:6</a:t>
            </a: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a:t>
            </a:r>
            <a:r>
              <a:rPr lang="en-US" dirty="0" smtClean="0">
                <a:solidFill>
                  <a:srgbClr val="FF0000"/>
                </a:solidFill>
              </a:rPr>
              <a:t>No </a:t>
            </a:r>
            <a:r>
              <a:rPr lang="en-US" dirty="0">
                <a:solidFill>
                  <a:srgbClr val="FF0000"/>
                </a:solidFill>
              </a:rPr>
              <a:t>temptation has overtaken you except such as is common to man</a:t>
            </a:r>
            <a:r>
              <a:rPr lang="en-US" dirty="0"/>
              <a:t>; but God is faithful, who will not allow you to be tempted beyond what you are able, but with the temptation will also make the way of escape,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2137081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startAt="2"/>
            </a:pPr>
            <a:r>
              <a:rPr lang="en-US" sz="3200" b="1" dirty="0" smtClean="0"/>
              <a:t>God is Faithful</a:t>
            </a:r>
          </a:p>
          <a:p>
            <a:pPr lvl="1"/>
            <a:r>
              <a:rPr lang="en-US" sz="3000" dirty="0" smtClean="0"/>
              <a:t>Lamentations </a:t>
            </a:r>
            <a:r>
              <a:rPr lang="en-US" sz="3000" dirty="0" smtClean="0"/>
              <a:t>3:23</a:t>
            </a:r>
          </a:p>
          <a:p>
            <a:pPr lvl="1"/>
            <a:r>
              <a:rPr lang="en-US" sz="3000" dirty="0" smtClean="0"/>
              <a:t>2 Timothy </a:t>
            </a:r>
            <a:r>
              <a:rPr lang="en-US" sz="3000" dirty="0" smtClean="0"/>
              <a:t>2:11-13</a:t>
            </a:r>
          </a:p>
          <a:p>
            <a:pPr lvl="1"/>
            <a:r>
              <a:rPr lang="en-US" sz="3000" dirty="0" smtClean="0"/>
              <a:t>Titus 1:1-2</a:t>
            </a:r>
          </a:p>
          <a:p>
            <a:pPr lvl="1"/>
            <a:r>
              <a:rPr lang="en-US" sz="3000" dirty="0" smtClean="0"/>
              <a:t>Hebrews 11:11</a:t>
            </a:r>
            <a:endParaRPr lang="en-US" sz="3000" dirty="0" smtClean="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a:t>
            </a:r>
            <a:r>
              <a:rPr lang="en-US" dirty="0">
                <a:solidFill>
                  <a:srgbClr val="FF0000"/>
                </a:solidFill>
              </a:rPr>
              <a:t>but God is faithful</a:t>
            </a:r>
            <a:r>
              <a:rPr lang="en-US" dirty="0"/>
              <a:t>, who will not allow you to be tempted beyond what you are able, but with the temptation will also make the way of escape,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107778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startAt="3"/>
            </a:pPr>
            <a:r>
              <a:rPr lang="en-US" sz="3200" b="1" dirty="0" smtClean="0"/>
              <a:t>God is in Control</a:t>
            </a:r>
          </a:p>
          <a:p>
            <a:pPr lvl="1"/>
            <a:r>
              <a:rPr lang="en-US" sz="3000" dirty="0" smtClean="0"/>
              <a:t>Job 1:11-12, 2:5-6</a:t>
            </a:r>
          </a:p>
          <a:p>
            <a:pPr lvl="1"/>
            <a:r>
              <a:rPr lang="en-US" sz="3000" dirty="0" smtClean="0"/>
              <a:t>Luke 22:31</a:t>
            </a: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but God is faithful, </a:t>
            </a:r>
            <a:r>
              <a:rPr lang="en-US" dirty="0">
                <a:solidFill>
                  <a:srgbClr val="FF0000"/>
                </a:solidFill>
              </a:rPr>
              <a:t>who will not allow you to be tempted beyond what you are able</a:t>
            </a:r>
            <a:r>
              <a:rPr lang="en-US" dirty="0"/>
              <a:t>, but with the temptation will also make the way of escape,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107778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startAt="4"/>
            </a:pPr>
            <a:r>
              <a:rPr lang="en-US" sz="3200" b="1" dirty="0" smtClean="0"/>
              <a:t>God Knows Our Limitations</a:t>
            </a:r>
          </a:p>
          <a:p>
            <a:pPr lvl="1"/>
            <a:r>
              <a:rPr lang="en-US" sz="3000" dirty="0" smtClean="0"/>
              <a:t>Psalm 139:1-6, 13-16</a:t>
            </a:r>
          </a:p>
          <a:p>
            <a:pPr lvl="1"/>
            <a:r>
              <a:rPr lang="en-US" sz="3000" dirty="0" smtClean="0"/>
              <a:t>2 Cor. 12:8-10</a:t>
            </a: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but God is faithful, </a:t>
            </a:r>
            <a:r>
              <a:rPr lang="en-US" dirty="0">
                <a:solidFill>
                  <a:srgbClr val="FF0000"/>
                </a:solidFill>
              </a:rPr>
              <a:t>who will not allow you to be tempted beyond what you are able</a:t>
            </a:r>
            <a:r>
              <a:rPr lang="en-US" dirty="0"/>
              <a:t>, but with the temptation will also make the way of escape,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107778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startAt="5"/>
            </a:pPr>
            <a:r>
              <a:rPr lang="en-US" sz="3200" b="1" dirty="0" smtClean="0"/>
              <a:t>God is Our Deliverer</a:t>
            </a:r>
          </a:p>
          <a:p>
            <a:pPr lvl="1"/>
            <a:r>
              <a:rPr lang="en-US" sz="3000" dirty="0" smtClean="0"/>
              <a:t>Exodus 3:8</a:t>
            </a:r>
            <a:endParaRPr lang="en-US" sz="3000" dirty="0" smtClean="0"/>
          </a:p>
          <a:p>
            <a:pPr lvl="1"/>
            <a:r>
              <a:rPr lang="en-US" sz="3000" dirty="0" smtClean="0"/>
              <a:t>Ezra 9:13</a:t>
            </a:r>
          </a:p>
          <a:p>
            <a:pPr lvl="1"/>
            <a:r>
              <a:rPr lang="en-US" sz="3000" dirty="0" smtClean="0"/>
              <a:t>Esther 4:14</a:t>
            </a:r>
          </a:p>
          <a:p>
            <a:pPr lvl="1"/>
            <a:r>
              <a:rPr lang="en-US" sz="3000" dirty="0" smtClean="0"/>
              <a:t>Daniel 3:17</a:t>
            </a:r>
            <a:endParaRPr lang="en-US" sz="3000" dirty="0" smtClean="0"/>
          </a:p>
          <a:p>
            <a:pPr lvl="1"/>
            <a:r>
              <a:rPr lang="en-US" sz="3000" dirty="0" smtClean="0"/>
              <a:t>2 Peter 2:4-9</a:t>
            </a: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but God is faithful, who will not allow you to be tempted beyond what you are able, </a:t>
            </a:r>
            <a:r>
              <a:rPr lang="en-US" dirty="0">
                <a:solidFill>
                  <a:srgbClr val="FF0000"/>
                </a:solidFill>
              </a:rPr>
              <a:t>but with the temptation will also make the way of escape</a:t>
            </a:r>
            <a:r>
              <a:rPr lang="en-US" dirty="0"/>
              <a:t>, that you may be able to bear it.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107778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chemeClr val="tx1"/>
            </a:solidFill>
          </a:ln>
          <a:effectLst>
            <a:outerShdw blurRad="50800" dist="38100" dir="2700000" algn="tl" rotWithShape="0">
              <a:prstClr val="black">
                <a:alpha val="40000"/>
              </a:prstClr>
            </a:outerShdw>
          </a:effectLst>
        </p:spPr>
        <p:txBody>
          <a:bodyPr/>
          <a:lstStyle/>
          <a:p>
            <a:r>
              <a:rPr lang="en-US" b="1" i="1" dirty="0" smtClean="0">
                <a:solidFill>
                  <a:schemeClr val="bg1"/>
                </a:solidFill>
              </a:rPr>
              <a:t>What We Learn About God</a:t>
            </a:r>
            <a:endParaRPr lang="en-US" b="1" i="1" dirty="0">
              <a:solidFill>
                <a:schemeClr val="bg1"/>
              </a:solidFill>
            </a:endParaRPr>
          </a:p>
        </p:txBody>
      </p:sp>
      <p:sp>
        <p:nvSpPr>
          <p:cNvPr id="4" name="Content Placeholder 3"/>
          <p:cNvSpPr>
            <a:spLocks noGrp="1"/>
          </p:cNvSpPr>
          <p:nvPr>
            <p:ph sz="half" idx="1"/>
          </p:nvPr>
        </p:nvSpPr>
        <p:spPr>
          <a:xfrm>
            <a:off x="457200" y="1874837"/>
            <a:ext cx="4038600" cy="4525963"/>
          </a:xfrm>
        </p:spPr>
        <p:txBody>
          <a:bodyPr>
            <a:normAutofit fontScale="92500" lnSpcReduction="10000"/>
          </a:bodyPr>
          <a:lstStyle/>
          <a:p>
            <a:pPr marL="514350" indent="-514350">
              <a:buFont typeface="+mj-lt"/>
              <a:buAutoNum type="arabicPeriod" startAt="6"/>
            </a:pPr>
            <a:r>
              <a:rPr lang="en-US" sz="3200" b="1" dirty="0" smtClean="0"/>
              <a:t>God is Our </a:t>
            </a:r>
            <a:r>
              <a:rPr lang="en-US" sz="3200" b="1" dirty="0" err="1" smtClean="0"/>
              <a:t>Perfecter</a:t>
            </a:r>
            <a:endParaRPr lang="en-US" sz="3200" b="1" dirty="0" smtClean="0"/>
          </a:p>
          <a:p>
            <a:pPr lvl="1"/>
            <a:r>
              <a:rPr lang="en-US" sz="3000" dirty="0" smtClean="0"/>
              <a:t>James 1:2-4, 12</a:t>
            </a:r>
          </a:p>
          <a:p>
            <a:pPr lvl="1"/>
            <a:r>
              <a:rPr lang="en-US" sz="3000" dirty="0" smtClean="0"/>
              <a:t>James 5:10-11</a:t>
            </a:r>
          </a:p>
          <a:p>
            <a:pPr lvl="1"/>
            <a:r>
              <a:rPr lang="en-US" sz="3000" dirty="0" smtClean="0"/>
              <a:t>1 Peter 1:6-7</a:t>
            </a:r>
            <a:endParaRPr lang="en-US" sz="3000" dirty="0" smtClean="0"/>
          </a:p>
          <a:p>
            <a:pPr lvl="1"/>
            <a:r>
              <a:rPr lang="en-US" sz="3000" dirty="0" smtClean="0"/>
              <a:t>2 Timothy 2:20-21</a:t>
            </a:r>
            <a:endParaRPr lang="en-US" sz="3000" dirty="0"/>
          </a:p>
        </p:txBody>
      </p:sp>
      <p:sp>
        <p:nvSpPr>
          <p:cNvPr id="5" name="Content Placeholder 4"/>
          <p:cNvSpPr>
            <a:spLocks noGrp="1"/>
          </p:cNvSpPr>
          <p:nvPr>
            <p:ph sz="half" idx="2"/>
          </p:nvPr>
        </p:nvSpPr>
        <p:spPr>
          <a:xfrm>
            <a:off x="4800600" y="1874837"/>
            <a:ext cx="3886200" cy="4525963"/>
          </a:xfrm>
        </p:spPr>
        <p:txBody>
          <a:bodyPr>
            <a:normAutofit fontScale="92500" lnSpcReduction="10000"/>
          </a:bodyPr>
          <a:lstStyle/>
          <a:p>
            <a:pPr marL="0" indent="0">
              <a:buNone/>
            </a:pPr>
            <a:r>
              <a:rPr lang="en-US" dirty="0" smtClean="0"/>
              <a:t>   No </a:t>
            </a:r>
            <a:r>
              <a:rPr lang="en-US" dirty="0"/>
              <a:t>temptation has overtaken you except such as is common to man; but God is faithful, who will not allow you to be tempted beyond what you are able, but with the temptation will also make the way of escape, </a:t>
            </a:r>
            <a:r>
              <a:rPr lang="en-US" dirty="0">
                <a:solidFill>
                  <a:srgbClr val="FF0000"/>
                </a:solidFill>
              </a:rPr>
              <a:t>that you may be able to bear it</a:t>
            </a:r>
            <a:r>
              <a:rPr lang="en-US" dirty="0"/>
              <a:t>.</a:t>
            </a:r>
          </a:p>
          <a:p>
            <a:pPr marL="0" indent="0" algn="r">
              <a:buNone/>
            </a:pPr>
            <a:r>
              <a:rPr lang="en-US" dirty="0"/>
              <a:t>1 Cor. </a:t>
            </a:r>
            <a:r>
              <a:rPr lang="en-US" dirty="0" smtClean="0"/>
              <a:t>10:13</a:t>
            </a:r>
            <a:endParaRPr lang="en-US" dirty="0"/>
          </a:p>
        </p:txBody>
      </p:sp>
    </p:spTree>
    <p:extLst>
      <p:ext uri="{BB962C8B-B14F-4D97-AF65-F5344CB8AC3E}">
        <p14:creationId xmlns:p14="http://schemas.microsoft.com/office/powerpoint/2010/main" val="1077782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566</Words>
  <Application>Microsoft Office PowerPoint</Application>
  <PresentationFormat>On-screen Show (4:3)</PresentationFormat>
  <Paragraphs>57</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God Is…</vt:lpstr>
      <vt:lpstr>What We Learn About God</vt:lpstr>
      <vt:lpstr>What We Learn About God</vt:lpstr>
      <vt:lpstr>What We Learn About God</vt:lpstr>
      <vt:lpstr>What We Learn About God</vt:lpstr>
      <vt:lpstr>What We Learn About God</vt:lpstr>
      <vt:lpstr>What We Learn About God</vt:lpstr>
      <vt:lpstr>What We Learn About God</vt:lpstr>
      <vt:lpstr>What We Learn About God</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Is…</dc:title>
  <dc:creator>Heath</dc:creator>
  <cp:lastModifiedBy>Heath</cp:lastModifiedBy>
  <cp:revision>5</cp:revision>
  <dcterms:created xsi:type="dcterms:W3CDTF">2015-06-12T21:51:53Z</dcterms:created>
  <dcterms:modified xsi:type="dcterms:W3CDTF">2015-06-13T18:28:57Z</dcterms:modified>
</cp:coreProperties>
</file>