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1" r:id="rId3"/>
    <p:sldId id="256" r:id="rId4"/>
    <p:sldId id="257" r:id="rId5"/>
    <p:sldId id="258" r:id="rId6"/>
    <p:sldId id="259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84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82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57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34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47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07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53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9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36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01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6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91999-885A-41F6-9A6F-D978585E2AE9}" type="datetimeFigureOut">
              <a:rPr lang="en-US" smtClean="0"/>
              <a:t>6/6/2015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E3A03-7F40-49FA-B89B-D3208694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7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31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2514600"/>
            <a:ext cx="7038536" cy="3124200"/>
          </a:xfrm>
        </p:spPr>
        <p:txBody>
          <a:bodyPr/>
          <a:lstStyle/>
          <a:p>
            <a:pPr algn="l"/>
            <a:r>
              <a:rPr lang="en-US" sz="5400" dirty="0" smtClean="0">
                <a:solidFill>
                  <a:schemeClr val="tx1"/>
                </a:solidFill>
              </a:rPr>
              <a:t>James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the brother of the lord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011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54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 Men By The Name of James in the New Testament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7467600" cy="4221163"/>
          </a:xfrm>
        </p:spPr>
        <p:txBody>
          <a:bodyPr/>
          <a:lstStyle/>
          <a:p>
            <a:pPr marL="550926" lvl="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James, the son of Zebedee and brother of John, one of the twelve apostles (Matt. 4:21, 10:2). </a:t>
            </a:r>
          </a:p>
          <a:p>
            <a:pPr marL="550926" lvl="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James, the son of </a:t>
            </a:r>
            <a:r>
              <a:rPr lang="en-US" dirty="0" err="1"/>
              <a:t>Alphaeus</a:t>
            </a:r>
            <a:r>
              <a:rPr lang="en-US" dirty="0"/>
              <a:t>, one of the twelve apostles (Matt. 10:3). </a:t>
            </a:r>
          </a:p>
          <a:p>
            <a:pPr marL="550926" lvl="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James, the father of Judas </a:t>
            </a:r>
            <a:r>
              <a:rPr lang="en-US" dirty="0" smtClean="0"/>
              <a:t>(Luke </a:t>
            </a:r>
            <a:r>
              <a:rPr lang="en-US" dirty="0"/>
              <a:t>6:16). </a:t>
            </a:r>
          </a:p>
          <a:p>
            <a:pPr marL="550926" lvl="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James, the brother of the Lord. </a:t>
            </a:r>
          </a:p>
        </p:txBody>
      </p:sp>
    </p:spTree>
    <p:extLst>
      <p:ext uri="{BB962C8B-B14F-4D97-AF65-F5344CB8AC3E}">
        <p14:creationId xmlns:p14="http://schemas.microsoft.com/office/powerpoint/2010/main" val="41361783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the Resurrection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James was one of the Lord’s brothers 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dirty="0" smtClean="0"/>
              <a:t>Mark 6:3; Matt. 13:55-56</a:t>
            </a:r>
          </a:p>
          <a:p>
            <a:pPr marL="550926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James did not believe in Jesus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dirty="0" smtClean="0"/>
              <a:t>John 7:5; Mark 3:21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6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the Resurrection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James saw the resurrected Lord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dirty="0" smtClean="0"/>
              <a:t>1 Cor. 15:3-8</a:t>
            </a:r>
          </a:p>
          <a:p>
            <a:pPr marL="550926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He was in the company of the disciples after the Lord’s ascension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dirty="0" smtClean="0"/>
              <a:t>Acts 1:13-14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56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the Resurrection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Clr>
                <a:schemeClr val="tx1"/>
              </a:buClr>
              <a:buFont typeface="+mj-lt"/>
              <a:buAutoNum type="arabicPeriod" startAt="3"/>
            </a:pPr>
            <a:r>
              <a:rPr lang="en-US" dirty="0" smtClean="0"/>
              <a:t>James is strongly connected with the church in Jerusalem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sz="3000" dirty="0" smtClean="0"/>
              <a:t>Acts 12:17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sz="3000" dirty="0" smtClean="0"/>
              <a:t>Acts 15:13-21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sz="3000" dirty="0" smtClean="0"/>
              <a:t>Acts 21:18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sz="3000" dirty="0" smtClean="0"/>
              <a:t>Gal. 2:9</a:t>
            </a:r>
          </a:p>
          <a:p>
            <a:pPr marL="852678" lvl="1" indent="-514350">
              <a:buClr>
                <a:schemeClr val="tx1"/>
              </a:buClr>
            </a:pPr>
            <a:r>
              <a:rPr lang="en-US" sz="3000" dirty="0" smtClean="0"/>
              <a:t>Gal. 2:12</a:t>
            </a:r>
          </a:p>
        </p:txBody>
      </p:sp>
    </p:spTree>
    <p:extLst>
      <p:ext uri="{BB962C8B-B14F-4D97-AF65-F5344CB8AC3E}">
        <p14:creationId xmlns:p14="http://schemas.microsoft.com/office/powerpoint/2010/main" val="47979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Applications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Destroys the false doctrine of the perpetual virginity of Mary</a:t>
            </a:r>
          </a:p>
          <a:p>
            <a:pPr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Physical relationships provide no advantage in the Lord’s church</a:t>
            </a:r>
          </a:p>
          <a:p>
            <a:pPr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Evidence of the power of the Lord’s resurrection</a:t>
            </a:r>
          </a:p>
          <a:p>
            <a:pPr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Former skepticism, unbelief, or opposition can be overcome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30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927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</TotalTime>
  <Words>186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Technic</vt:lpstr>
      <vt:lpstr>Office Theme</vt:lpstr>
      <vt:lpstr>PowerPoint Presentation</vt:lpstr>
      <vt:lpstr>James the brother of the lord</vt:lpstr>
      <vt:lpstr>Four Men By The Name of James in the New Testament</vt:lpstr>
      <vt:lpstr>Before the Resurrection</vt:lpstr>
      <vt:lpstr>After the Resurrection</vt:lpstr>
      <vt:lpstr>After the Resurrection</vt:lpstr>
      <vt:lpstr>Practical Applications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the brother of the lord</dc:title>
  <dc:creator>Heath</dc:creator>
  <cp:lastModifiedBy>Heath</cp:lastModifiedBy>
  <cp:revision>3</cp:revision>
  <dcterms:created xsi:type="dcterms:W3CDTF">2015-06-06T14:42:01Z</dcterms:created>
  <dcterms:modified xsi:type="dcterms:W3CDTF">2015-06-06T15:04:15Z</dcterms:modified>
</cp:coreProperties>
</file>