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71" r:id="rId4"/>
    <p:sldId id="262" r:id="rId5"/>
    <p:sldId id="266" r:id="rId6"/>
    <p:sldId id="260" r:id="rId7"/>
    <p:sldId id="267" r:id="rId8"/>
    <p:sldId id="268" r:id="rId9"/>
    <p:sldId id="259" r:id="rId10"/>
    <p:sldId id="265" r:id="rId11"/>
    <p:sldId id="258" r:id="rId12"/>
    <p:sldId id="263" r:id="rId13"/>
    <p:sldId id="270" r:id="rId14"/>
    <p:sldId id="272" r:id="rId15"/>
    <p:sldId id="261"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13" autoAdjust="0"/>
    <p:restoredTop sz="80987" autoAdjust="0"/>
  </p:normalViewPr>
  <p:slideViewPr>
    <p:cSldViewPr>
      <p:cViewPr varScale="1">
        <p:scale>
          <a:sx n="70" d="100"/>
          <a:sy n="70" d="100"/>
        </p:scale>
        <p:origin x="-1200" y="-9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ACB1239-F502-4167-9343-2DDA6A5994D4}" type="datetimeFigureOut">
              <a:rPr lang="en-US" smtClean="0"/>
              <a:t>5/15/2015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0198FF-3E86-4A4F-964B-AC45CBA42AF7}" type="slidenum">
              <a:rPr lang="en-US" smtClean="0"/>
              <a:t>‹#›</a:t>
            </a:fld>
            <a:endParaRPr lang="en-US"/>
          </a:p>
        </p:txBody>
      </p:sp>
    </p:spTree>
    <p:extLst>
      <p:ext uri="{BB962C8B-B14F-4D97-AF65-F5344CB8AC3E}">
        <p14:creationId xmlns:p14="http://schemas.microsoft.com/office/powerpoint/2010/main" val="165247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AB8BF-E9E1-4323-A2AE-3759BD4C2A2C}" type="datetimeFigureOut">
              <a:rPr lang="en-US" smtClean="0"/>
              <a:t>5/15/2015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A1140-476E-4D41-8F7A-82EFD6EE7990}" type="slidenum">
              <a:rPr lang="en-US" smtClean="0"/>
              <a:t>‹#›</a:t>
            </a:fld>
            <a:endParaRPr lang="en-US"/>
          </a:p>
        </p:txBody>
      </p:sp>
    </p:spTree>
    <p:extLst>
      <p:ext uri="{BB962C8B-B14F-4D97-AF65-F5344CB8AC3E}">
        <p14:creationId xmlns:p14="http://schemas.microsoft.com/office/powerpoint/2010/main" val="31445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sermon</a:t>
            </a:r>
          </a:p>
          <a:p>
            <a:pPr marL="628650" lvl="1" indent="-171450">
              <a:buFont typeface="Arial" panose="020B0604020202020204" pitchFamily="34" charset="0"/>
              <a:buChar char="•"/>
            </a:pPr>
            <a:r>
              <a:rPr lang="en-US" dirty="0" smtClean="0"/>
              <a:t>Not about who we should be voting for</a:t>
            </a:r>
          </a:p>
          <a:p>
            <a:pPr marL="628650" lvl="1" indent="-171450">
              <a:buFont typeface="Arial" panose="020B0604020202020204" pitchFamily="34" charset="0"/>
              <a:buChar char="•"/>
            </a:pPr>
            <a:r>
              <a:rPr lang="en-US" dirty="0" smtClean="0"/>
              <a:t>Instead, where should our </a:t>
            </a:r>
            <a:r>
              <a:rPr lang="en-US" dirty="0" err="1" smtClean="0"/>
              <a:t>priorties</a:t>
            </a:r>
            <a:r>
              <a:rPr lang="en-US" dirty="0" smtClean="0"/>
              <a:t> be?</a:t>
            </a:r>
          </a:p>
          <a:p>
            <a:pPr marL="628650" lvl="1" indent="-171450">
              <a:buFont typeface="Arial" panose="020B0604020202020204" pitchFamily="34" charset="0"/>
              <a:buChar char="•"/>
            </a:pPr>
            <a:r>
              <a:rPr lang="en-US" dirty="0" smtClean="0"/>
              <a:t>Can it be hindering in the Christian</a:t>
            </a:r>
            <a:r>
              <a:rPr lang="en-US" baseline="0" dirty="0" smtClean="0"/>
              <a:t> life?</a:t>
            </a:r>
          </a:p>
          <a:p>
            <a:pPr marL="171450" lvl="0" indent="-171450">
              <a:buFont typeface="Arial" panose="020B0604020202020204" pitchFamily="34" charset="0"/>
              <a:buChar char="•"/>
            </a:pPr>
            <a:r>
              <a:rPr lang="en-US" baseline="0" dirty="0" smtClean="0"/>
              <a:t>Romans 13:1-7</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1</a:t>
            </a:fld>
            <a:endParaRPr lang="en-US"/>
          </a:p>
        </p:txBody>
      </p:sp>
    </p:spTree>
    <p:extLst>
      <p:ext uri="{BB962C8B-B14F-4D97-AF65-F5344CB8AC3E}">
        <p14:creationId xmlns:p14="http://schemas.microsoft.com/office/powerpoint/2010/main" val="284172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Conservatives are quick</a:t>
            </a:r>
            <a:r>
              <a:rPr lang="en-US" baseline="0" dirty="0" smtClean="0"/>
              <a:t> to judge irrational comments from liberals</a:t>
            </a:r>
          </a:p>
          <a:p>
            <a:pPr marL="628650" lvl="1" indent="-171450">
              <a:buFont typeface="Arial" panose="020B0604020202020204" pitchFamily="34" charset="0"/>
              <a:buChar char="•"/>
            </a:pPr>
            <a:r>
              <a:rPr lang="en-US" baseline="0" dirty="0" smtClean="0"/>
              <a:t>“George W. Bush is our own Hitler.”</a:t>
            </a:r>
          </a:p>
          <a:p>
            <a:pPr marL="628650" lvl="1" indent="-171450">
              <a:buFont typeface="Arial" panose="020B0604020202020204" pitchFamily="34" charset="0"/>
              <a:buChar char="•"/>
            </a:pPr>
            <a:r>
              <a:rPr lang="en-US" baseline="0" dirty="0" smtClean="0"/>
              <a:t>But look at what Republicans say!</a:t>
            </a:r>
          </a:p>
          <a:p>
            <a:pPr marL="1085850" lvl="2" indent="-171450">
              <a:buFont typeface="Arial" panose="020B0604020202020204" pitchFamily="34" charset="0"/>
              <a:buChar char="•"/>
            </a:pPr>
            <a:r>
              <a:rPr lang="en-US" baseline="0" dirty="0" smtClean="0"/>
              <a:t>Obama, a Muslim?</a:t>
            </a:r>
          </a:p>
          <a:p>
            <a:pPr marL="1543050" lvl="3" indent="-171450">
              <a:buFont typeface="Arial" panose="020B0604020202020204" pitchFamily="34" charset="0"/>
              <a:buChar char="•"/>
            </a:pPr>
            <a:r>
              <a:rPr lang="en-US" baseline="0" dirty="0" smtClean="0"/>
              <a:t>His faith was questionable at one point, but old arguments continued to be said by believers, even in the church.</a:t>
            </a:r>
          </a:p>
          <a:p>
            <a:pPr marL="1085850" lvl="2" indent="-171450">
              <a:buFont typeface="Arial" panose="020B0604020202020204" pitchFamily="34" charset="0"/>
              <a:buChar char="•"/>
            </a:pPr>
            <a:r>
              <a:rPr lang="en-US" baseline="0" dirty="0" smtClean="0"/>
              <a:t>I’m 83 and tired</a:t>
            </a:r>
          </a:p>
          <a:p>
            <a:pPr marL="1543050" lvl="3" indent="-171450">
              <a:buFont typeface="Arial" panose="020B0604020202020204" pitchFamily="34" charset="0"/>
              <a:buChar char="•"/>
            </a:pPr>
            <a:r>
              <a:rPr lang="en-US" baseline="0" dirty="0" smtClean="0"/>
              <a:t>Hasn’t been seen since Cosby’s secret allegations went public</a:t>
            </a:r>
          </a:p>
          <a:p>
            <a:pPr marL="1543050" lvl="3" indent="-171450">
              <a:buFont typeface="Arial" panose="020B0604020202020204" pitchFamily="34" charset="0"/>
              <a:buChar char="•"/>
            </a:pPr>
            <a:r>
              <a:rPr lang="en-US" baseline="0" dirty="0" smtClean="0"/>
              <a:t>Whole article is a lie (Cosby never wrote it). Is it ever ok to do “good” by doing something wrong?</a:t>
            </a:r>
          </a:p>
          <a:p>
            <a:pPr marL="2000250" lvl="4" indent="-171450">
              <a:buFont typeface="Arial" panose="020B0604020202020204" pitchFamily="34" charset="0"/>
              <a:buChar char="•"/>
            </a:pPr>
            <a:r>
              <a:rPr lang="en-US" baseline="0" dirty="0" smtClean="0"/>
              <a:t>Some are simply misinformed. Others continue to spread such lies, even when they know it’s not honest.</a:t>
            </a:r>
          </a:p>
          <a:p>
            <a:pPr marL="1543050" lvl="3" indent="-171450">
              <a:buFont typeface="Arial" panose="020B0604020202020204" pitchFamily="34" charset="0"/>
              <a:buChar char="•"/>
            </a:pPr>
            <a:r>
              <a:rPr lang="en-US" baseline="0" dirty="0" smtClean="0"/>
              <a:t>Columbine</a:t>
            </a:r>
          </a:p>
          <a:p>
            <a:pPr marL="2000250" lvl="4" indent="-171450">
              <a:buFont typeface="Arial" panose="020B0604020202020204" pitchFamily="34" charset="0"/>
              <a:buChar char="•"/>
            </a:pPr>
            <a:r>
              <a:rPr lang="en-US" baseline="0" dirty="0" smtClean="0"/>
              <a:t>“She Said yes” was used as political propaganda</a:t>
            </a:r>
          </a:p>
          <a:p>
            <a:pPr marL="2457450" lvl="5" indent="-171450">
              <a:buFont typeface="Arial" panose="020B0604020202020204" pitchFamily="34" charset="0"/>
              <a:buChar char="•"/>
            </a:pPr>
            <a:r>
              <a:rPr lang="en-US" baseline="0" dirty="0" smtClean="0"/>
              <a:t>Tapes reveal such conversation did not occur</a:t>
            </a:r>
          </a:p>
          <a:p>
            <a:pPr marL="2457450" lvl="5" indent="-171450">
              <a:buFont typeface="Arial" panose="020B0604020202020204" pitchFamily="34" charset="0"/>
              <a:buChar char="•"/>
            </a:pPr>
            <a:r>
              <a:rPr lang="en-US" baseline="0" dirty="0" smtClean="0"/>
              <a:t>Still a sad tragedy, but not geared as a sole attack on Christianity, contrary to what many said at the time of the shooting.</a:t>
            </a:r>
          </a:p>
          <a:p>
            <a:pPr marL="2914650" lvl="6" indent="-171450">
              <a:buFont typeface="Arial" panose="020B0604020202020204" pitchFamily="34" charset="0"/>
              <a:buChar char="•"/>
            </a:pPr>
            <a:r>
              <a:rPr lang="en-US" baseline="0" dirty="0" smtClean="0"/>
              <a:t>“This wouldn’t have happened if more people in this country listened to God”</a:t>
            </a:r>
          </a:p>
          <a:p>
            <a:pPr marL="2914650" lvl="6" indent="-171450">
              <a:buFont typeface="Arial" panose="020B0604020202020204" pitchFamily="34" charset="0"/>
              <a:buChar char="•"/>
            </a:pPr>
            <a:r>
              <a:rPr lang="en-US" baseline="0" dirty="0" smtClean="0"/>
              <a:t>Rain falls on just and unjust</a:t>
            </a:r>
          </a:p>
          <a:p>
            <a:pPr marL="1085850" lvl="2" indent="-171450">
              <a:buFont typeface="Arial" panose="020B0604020202020204" pitchFamily="34" charset="0"/>
              <a:buChar char="•"/>
            </a:pPr>
            <a:r>
              <a:rPr lang="en-US" baseline="0" dirty="0" smtClean="0"/>
              <a:t>Why are we putting more emotions and time toward a flawed organization?</a:t>
            </a:r>
          </a:p>
          <a:p>
            <a:pPr marL="1543050" lvl="3" indent="-171450">
              <a:buFont typeface="Arial" panose="020B0604020202020204" pitchFamily="34" charset="0"/>
              <a:buChar char="•"/>
            </a:pPr>
            <a:r>
              <a:rPr lang="en-US" baseline="0" dirty="0" smtClean="0"/>
              <a:t>Is this the party that saves our soul?</a:t>
            </a:r>
          </a:p>
          <a:p>
            <a:pPr marL="171450" lvl="0" indent="-171450">
              <a:buFont typeface="Arial" panose="020B0604020202020204" pitchFamily="34" charset="0"/>
              <a:buChar char="•"/>
            </a:pPr>
            <a:r>
              <a:rPr lang="en-US" dirty="0" smtClean="0"/>
              <a:t>Is our faith based on how conservative we are? It should not be.</a:t>
            </a:r>
          </a:p>
          <a:p>
            <a:pPr marL="628650" lvl="1" indent="-171450">
              <a:buFont typeface="Arial" panose="020B0604020202020204" pitchFamily="34" charset="0"/>
              <a:buChar char="•"/>
            </a:pPr>
            <a:r>
              <a:rPr lang="en-US" dirty="0" smtClean="0"/>
              <a:t>News</a:t>
            </a:r>
            <a:r>
              <a:rPr lang="en-US" baseline="0" dirty="0" smtClean="0"/>
              <a:t> sites and shows all use tactics to get our attention, to make use look at only one side, to believe anything that is said, no matter how false.</a:t>
            </a:r>
          </a:p>
          <a:p>
            <a:pPr marL="628650" lvl="1" indent="-171450">
              <a:buFont typeface="Arial" panose="020B0604020202020204" pitchFamily="34" charset="0"/>
              <a:buChar char="•"/>
            </a:pPr>
            <a:r>
              <a:rPr lang="en-US" baseline="0" dirty="0" smtClean="0"/>
              <a:t>God doesn’t do that!</a:t>
            </a:r>
          </a:p>
          <a:p>
            <a:pPr marL="1085850" lvl="2" indent="-171450">
              <a:buFont typeface="Arial" panose="020B0604020202020204" pitchFamily="34" charset="0"/>
              <a:buChar char="•"/>
            </a:pPr>
            <a:r>
              <a:rPr lang="en-US" baseline="0" dirty="0" smtClean="0"/>
              <a:t>There is no hidden agenda. He genuinely wants us to be saved!</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10</a:t>
            </a:fld>
            <a:endParaRPr lang="en-US"/>
          </a:p>
        </p:txBody>
      </p:sp>
    </p:spTree>
    <p:extLst>
      <p:ext uri="{BB962C8B-B14F-4D97-AF65-F5344CB8AC3E}">
        <p14:creationId xmlns:p14="http://schemas.microsoft.com/office/powerpoint/2010/main" val="140272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expectations of Washington are sometimes higher than we expect</a:t>
            </a:r>
            <a:r>
              <a:rPr lang="en-US" baseline="0" dirty="0" smtClean="0"/>
              <a:t> of our own selves in the Lord’s Church</a:t>
            </a:r>
          </a:p>
          <a:p>
            <a:pPr marL="628650" lvl="1" indent="-171450">
              <a:buFont typeface="Arial" panose="020B0604020202020204" pitchFamily="34" charset="0"/>
              <a:buChar char="•"/>
            </a:pPr>
            <a:r>
              <a:rPr lang="en-US" baseline="0" dirty="0" smtClean="0"/>
              <a:t>“Righteousness exalts a nation”</a:t>
            </a:r>
          </a:p>
          <a:p>
            <a:pPr marL="1085850" lvl="2" indent="-171450">
              <a:buFont typeface="Arial" panose="020B0604020202020204" pitchFamily="34" charset="0"/>
              <a:buChar char="•"/>
            </a:pPr>
            <a:r>
              <a:rPr lang="en-US" baseline="0" dirty="0" smtClean="0"/>
              <a:t>We are God’s nation, his church. Have we been showing such righteousness?</a:t>
            </a:r>
          </a:p>
          <a:p>
            <a:pPr marL="171450" indent="-171450">
              <a:buFont typeface="Arial" panose="020B0604020202020204" pitchFamily="34" charset="0"/>
              <a:buChar char="•"/>
            </a:pPr>
            <a:r>
              <a:rPr lang="en-US" baseline="0" dirty="0" smtClean="0"/>
              <a:t>Why are we so shy to mention Jesus, but are very quick to voice our political thoughts?</a:t>
            </a:r>
          </a:p>
          <a:p>
            <a:pPr marL="628650" lvl="1" indent="-171450">
              <a:buFont typeface="Arial" panose="020B0604020202020204" pitchFamily="34" charset="0"/>
              <a:buChar char="•"/>
            </a:pPr>
            <a:r>
              <a:rPr lang="en-US" baseline="0" dirty="0" smtClean="0"/>
              <a:t>Sometimes, political statements are more offensive then the loving word of God!</a:t>
            </a:r>
          </a:p>
          <a:p>
            <a:pPr marL="628650" lvl="1" indent="-171450">
              <a:buFont typeface="Arial" panose="020B0604020202020204" pitchFamily="34" charset="0"/>
              <a:buChar char="•"/>
            </a:pPr>
            <a:r>
              <a:rPr lang="en-US" baseline="0" dirty="0" smtClean="0"/>
              <a:t>Fox News and the Bible are not the same!</a:t>
            </a:r>
          </a:p>
          <a:p>
            <a:pPr marL="171450" lvl="0" indent="-171450">
              <a:buFont typeface="Arial" panose="020B0604020202020204" pitchFamily="34" charset="0"/>
              <a:buChar char="•"/>
            </a:pPr>
            <a:r>
              <a:rPr lang="en-US" baseline="0" dirty="0" smtClean="0"/>
              <a:t>Quick to oppose Democrat’s open views toward homosexuality, abortion, drugs…</a:t>
            </a:r>
          </a:p>
          <a:p>
            <a:pPr marL="628650" lvl="1" indent="-171450">
              <a:buFont typeface="Arial" panose="020B0604020202020204" pitchFamily="34" charset="0"/>
              <a:buChar char="•"/>
            </a:pPr>
            <a:r>
              <a:rPr lang="en-US" baseline="0" dirty="0" smtClean="0"/>
              <a:t>Yet…</a:t>
            </a:r>
          </a:p>
          <a:p>
            <a:pPr marL="628650" lvl="1" indent="-171450">
              <a:buFont typeface="Arial" panose="020B0604020202020204" pitchFamily="34" charset="0"/>
              <a:buChar char="•"/>
            </a:pPr>
            <a:r>
              <a:rPr lang="en-US" baseline="0" dirty="0" smtClean="0"/>
              <a:t>Rush Limbaugh (married 4 times)</a:t>
            </a:r>
          </a:p>
          <a:p>
            <a:pPr marL="628650" lvl="1" indent="-171450">
              <a:buFont typeface="Arial" panose="020B0604020202020204" pitchFamily="34" charset="0"/>
              <a:buChar char="•"/>
            </a:pPr>
            <a:r>
              <a:rPr lang="en-US" baseline="0" dirty="0" smtClean="0"/>
              <a:t>Michael Savage, Glen Beck (verbally abusive to callers when disagreeing)</a:t>
            </a:r>
          </a:p>
          <a:p>
            <a:pPr marL="628650" lvl="1" indent="-171450">
              <a:buFont typeface="Arial" panose="020B0604020202020204" pitchFamily="34" charset="0"/>
              <a:buChar char="•"/>
            </a:pPr>
            <a:r>
              <a:rPr lang="en-US" baseline="0" dirty="0" smtClean="0"/>
              <a:t>Many republicans embrace materialism!</a:t>
            </a:r>
          </a:p>
          <a:p>
            <a:pPr marL="628650" lvl="1" indent="-171450">
              <a:buFont typeface="Arial" panose="020B0604020202020204" pitchFamily="34" charset="0"/>
              <a:buChar char="•"/>
            </a:pPr>
            <a:r>
              <a:rPr lang="en-US" dirty="0" smtClean="0"/>
              <a:t>A difference in political views does not allow us to act however we want to prove our point.</a:t>
            </a:r>
          </a:p>
          <a:p>
            <a:pPr marL="628650" lvl="1" indent="-171450">
              <a:buFont typeface="Arial" panose="020B0604020202020204" pitchFamily="34" charset="0"/>
              <a:buChar char="•"/>
            </a:pPr>
            <a:r>
              <a:rPr lang="en-US" dirty="0" smtClean="0"/>
              <a:t>We are</a:t>
            </a:r>
            <a:r>
              <a:rPr lang="en-US" baseline="0" dirty="0" smtClean="0"/>
              <a:t> quick to be supportive of these people, while accusing well known Democrats of supporting immorality</a:t>
            </a:r>
          </a:p>
          <a:p>
            <a:pPr marL="1085850" lvl="2" indent="-171450">
              <a:buFont typeface="Arial" panose="020B0604020202020204" pitchFamily="34" charset="0"/>
              <a:buChar char="•"/>
            </a:pPr>
            <a:r>
              <a:rPr lang="en-US" baseline="0" dirty="0" smtClean="0"/>
              <a:t>Which side is more immoral? Does it even matter?</a:t>
            </a:r>
          </a:p>
          <a:p>
            <a:pPr marL="171450" lvl="0" indent="-171450">
              <a:buFont typeface="Arial" panose="020B0604020202020204" pitchFamily="34" charset="0"/>
              <a:buChar char="•"/>
            </a:pPr>
            <a:r>
              <a:rPr lang="en-US" baseline="0" dirty="0" smtClean="0"/>
              <a:t>Only one has shown such consistency and perfection with his word, and that is God! (Matt 6:33) That is who should come first in our lives!</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11</a:t>
            </a:fld>
            <a:endParaRPr lang="en-US"/>
          </a:p>
        </p:txBody>
      </p:sp>
    </p:spTree>
    <p:extLst>
      <p:ext uri="{BB962C8B-B14F-4D97-AF65-F5344CB8AC3E}">
        <p14:creationId xmlns:p14="http://schemas.microsoft.com/office/powerpoint/2010/main" val="361466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a:t>
            </a:r>
            <a:r>
              <a:rPr lang="en-US" baseline="0" dirty="0" smtClean="0"/>
              <a:t> should vote! It is a privilege of this country, and we should take advantage of our opportunities.</a:t>
            </a:r>
          </a:p>
          <a:p>
            <a:pPr marL="171450" indent="-171450">
              <a:buFont typeface="Arial" panose="020B0604020202020204" pitchFamily="34" charset="0"/>
              <a:buChar char="•"/>
            </a:pPr>
            <a:r>
              <a:rPr lang="en-US" baseline="0" dirty="0" smtClean="0"/>
              <a:t>But this very world we live is not meant to last</a:t>
            </a:r>
          </a:p>
          <a:p>
            <a:pPr marL="628650" lvl="1" indent="-171450">
              <a:buFont typeface="Arial" panose="020B0604020202020204" pitchFamily="34" charset="0"/>
              <a:buChar char="•"/>
            </a:pPr>
            <a:r>
              <a:rPr lang="en-US" baseline="0" dirty="0" smtClean="0"/>
              <a:t>Yet our souls will exist somewhere forever.</a:t>
            </a:r>
          </a:p>
          <a:p>
            <a:pPr marL="171450" lvl="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But</a:t>
            </a:r>
            <a:r>
              <a:rPr lang="en-US" baseline="0" dirty="0" smtClean="0"/>
              <a:t> who is God more concerned about?</a:t>
            </a:r>
          </a:p>
          <a:p>
            <a:pPr marL="628650" lvl="1" indent="-171450">
              <a:buFont typeface="Arial" panose="020B0604020202020204" pitchFamily="34" charset="0"/>
              <a:buChar char="•"/>
            </a:pPr>
            <a:r>
              <a:rPr lang="en-US" baseline="0" dirty="0" smtClean="0"/>
              <a:t>Who did he send his son to die for?</a:t>
            </a:r>
          </a:p>
          <a:p>
            <a:pPr marL="171450" indent="-171450">
              <a:buFont typeface="Arial" panose="020B0604020202020204" pitchFamily="34" charset="0"/>
              <a:buChar char="•"/>
            </a:pPr>
            <a:r>
              <a:rPr lang="en-US" baseline="0" dirty="0" smtClean="0"/>
              <a:t>Trying to make this world a better place won’t be profitable if you and the souls around you are lost forever.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is understandable to have love for our country. Yet our long history, has not had as such a timely impact on God (2 Peter 3:8)</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12</a:t>
            </a:fld>
            <a:endParaRPr lang="en-US"/>
          </a:p>
        </p:txBody>
      </p:sp>
    </p:spTree>
    <p:extLst>
      <p:ext uri="{BB962C8B-B14F-4D97-AF65-F5344CB8AC3E}">
        <p14:creationId xmlns:p14="http://schemas.microsoft.com/office/powerpoint/2010/main" val="834501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eve I paused beside the blacksmith’s door,</a:t>
            </a:r>
            <a:br>
              <a:rPr lang="en-US" dirty="0" smtClean="0"/>
            </a:br>
            <a:r>
              <a:rPr lang="en-US" dirty="0" smtClean="0"/>
              <a:t>And heard the anvil ring the vesper chime;</a:t>
            </a:r>
            <a:br>
              <a:rPr lang="en-US" dirty="0" smtClean="0"/>
            </a:br>
            <a:r>
              <a:rPr lang="en-US" dirty="0" smtClean="0"/>
              <a:t>Then looking in, I saw upon the floor,</a:t>
            </a:r>
            <a:br>
              <a:rPr lang="en-US" dirty="0" smtClean="0"/>
            </a:br>
            <a:r>
              <a:rPr lang="en-US" dirty="0" smtClean="0"/>
              <a:t>Old hammers, worn with beating years of time.</a:t>
            </a:r>
            <a:br>
              <a:rPr lang="en-US" dirty="0" smtClean="0"/>
            </a:br>
            <a:r>
              <a:rPr lang="en-US" dirty="0" smtClean="0"/>
              <a:t/>
            </a:r>
            <a:br>
              <a:rPr lang="en-US" dirty="0" smtClean="0"/>
            </a:br>
            <a:r>
              <a:rPr lang="en-US" dirty="0" smtClean="0"/>
              <a:t>“‘How many anvils have you had,’ said I,</a:t>
            </a:r>
            <a:br>
              <a:rPr lang="en-US" dirty="0" smtClean="0"/>
            </a:br>
            <a:r>
              <a:rPr lang="en-US" dirty="0" smtClean="0"/>
              <a:t>‘To wear and batter all these hammers so?’</a:t>
            </a:r>
            <a:br>
              <a:rPr lang="en-US" dirty="0" smtClean="0"/>
            </a:br>
            <a:r>
              <a:rPr lang="en-US" dirty="0" smtClean="0"/>
              <a:t>‘Just one,’ said he, and then with twinkling eye,</a:t>
            </a:r>
            <a:br>
              <a:rPr lang="en-US" dirty="0" smtClean="0"/>
            </a:br>
            <a:r>
              <a:rPr lang="en-US" dirty="0" smtClean="0"/>
              <a:t>‘The anvil wears the hammers out, you know.’</a:t>
            </a:r>
            <a:br>
              <a:rPr lang="en-US" dirty="0" smtClean="0"/>
            </a:br>
            <a:r>
              <a:rPr lang="en-US" dirty="0" smtClean="0"/>
              <a:t/>
            </a:r>
            <a:br>
              <a:rPr lang="en-US" dirty="0" smtClean="0"/>
            </a:br>
            <a:r>
              <a:rPr lang="en-US" dirty="0" smtClean="0"/>
              <a:t>“And so, I thought, the Anvil of God’s Word</a:t>
            </a:r>
            <a:br>
              <a:rPr lang="en-US" dirty="0" smtClean="0"/>
            </a:br>
            <a:r>
              <a:rPr lang="en-US" dirty="0" smtClean="0"/>
              <a:t>For ages skeptic blows have beat upon;</a:t>
            </a:r>
            <a:br>
              <a:rPr lang="en-US" dirty="0" smtClean="0"/>
            </a:br>
            <a:r>
              <a:rPr lang="en-US" dirty="0" smtClean="0"/>
              <a:t>Yet, though the noise of falling blows was heard,</a:t>
            </a:r>
            <a:br>
              <a:rPr lang="en-US" dirty="0" smtClean="0"/>
            </a:br>
            <a:r>
              <a:rPr lang="en-US" dirty="0" smtClean="0"/>
              <a:t>The Anvil is unharmed, the hammers gone.”</a:t>
            </a:r>
          </a:p>
          <a:p>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13</a:t>
            </a:fld>
            <a:endParaRPr lang="en-US"/>
          </a:p>
        </p:txBody>
      </p:sp>
    </p:spTree>
    <p:extLst>
      <p:ext uri="{BB962C8B-B14F-4D97-AF65-F5344CB8AC3E}">
        <p14:creationId xmlns:p14="http://schemas.microsoft.com/office/powerpoint/2010/main" val="11844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Governments come and go.</a:t>
            </a:r>
            <a:r>
              <a:rPr lang="en-US" baseline="0" dirty="0" smtClean="0"/>
              <a:t> Nations rise and fall. But God’s Word shall stand forever!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Nero, Decius, Napoleon, Hitler, Stalin</a:t>
            </a:r>
          </a:p>
          <a:p>
            <a:pPr marL="628650" lvl="1" indent="-171450">
              <a:buFont typeface="Arial" panose="020B0604020202020204" pitchFamily="34" charset="0"/>
              <a:buChar char="•"/>
            </a:pPr>
            <a:r>
              <a:rPr lang="en-US" baseline="0" dirty="0" smtClean="0"/>
              <a:t>God’s word endured them and continues to spread. What leader has any hope of stopping this today?</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6AA1140-476E-4D41-8F7A-82EFD6EE7990}" type="slidenum">
              <a:rPr lang="en-US" smtClean="0"/>
              <a:t>14</a:t>
            </a:fld>
            <a:endParaRPr lang="en-US"/>
          </a:p>
        </p:txBody>
      </p:sp>
    </p:spTree>
    <p:extLst>
      <p:ext uri="{BB962C8B-B14F-4D97-AF65-F5344CB8AC3E}">
        <p14:creationId xmlns:p14="http://schemas.microsoft.com/office/powerpoint/2010/main" val="155320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Carpenters don’t walk into a place that truly cannot be fixed.</a:t>
            </a:r>
          </a:p>
          <a:p>
            <a:pPr marL="171450" indent="-171450">
              <a:buFont typeface="Arial" panose="020B0604020202020204" pitchFamily="34" charset="0"/>
              <a:buChar char="•"/>
            </a:pPr>
            <a:r>
              <a:rPr lang="en-US" dirty="0" smtClean="0"/>
              <a:t>Women</a:t>
            </a:r>
            <a:r>
              <a:rPr lang="en-US" baseline="0" dirty="0" smtClean="0"/>
              <a:t> don’t clean up a kitchen on a ship that is sinking.</a:t>
            </a:r>
          </a:p>
          <a:p>
            <a:pPr marL="171450" indent="-171450">
              <a:buFont typeface="Arial" panose="020B0604020202020204" pitchFamily="34" charset="0"/>
              <a:buChar char="•"/>
            </a:pPr>
            <a:r>
              <a:rPr lang="en-US" baseline="0" dirty="0" smtClean="0"/>
              <a:t>No country on this earth is meant to last forever. Our world is living off of limited time</a:t>
            </a:r>
          </a:p>
          <a:p>
            <a:pPr marL="171450" indent="-171450">
              <a:buFont typeface="Arial" panose="020B0604020202020204" pitchFamily="34" charset="0"/>
              <a:buChar char="•"/>
            </a:pPr>
            <a:r>
              <a:rPr lang="en-US" baseline="0" dirty="0" smtClean="0"/>
              <a:t>2 Peter 3:11</a:t>
            </a:r>
          </a:p>
          <a:p>
            <a:pPr marL="628650" lvl="1" indent="-171450">
              <a:buFont typeface="Arial" panose="020B0604020202020204" pitchFamily="34" charset="0"/>
              <a:buChar char="•"/>
            </a:pPr>
            <a:r>
              <a:rPr lang="en-US" baseline="0" dirty="0" smtClean="0"/>
              <a:t>But not the kingdom of God!</a:t>
            </a:r>
          </a:p>
          <a:p>
            <a:pPr marL="628650" lvl="1" indent="-171450">
              <a:buFont typeface="Arial" panose="020B0604020202020204" pitchFamily="34" charset="0"/>
              <a:buChar char="•"/>
            </a:pPr>
            <a:r>
              <a:rPr lang="en-US" baseline="0" dirty="0" smtClean="0"/>
              <a:t>What is worth fighting for more?</a:t>
            </a:r>
          </a:p>
          <a:p>
            <a:pPr marL="1085850" lvl="2" indent="-171450">
              <a:buFont typeface="Arial" panose="020B0604020202020204" pitchFamily="34" charset="0"/>
              <a:buChar char="•"/>
            </a:pPr>
            <a:r>
              <a:rPr lang="en-US" baseline="0" dirty="0" smtClean="0"/>
              <a:t>America? Or the kingdom of God?</a:t>
            </a:r>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15</a:t>
            </a:fld>
            <a:endParaRPr lang="en-US"/>
          </a:p>
        </p:txBody>
      </p:sp>
    </p:spTree>
    <p:extLst>
      <p:ext uri="{BB962C8B-B14F-4D97-AF65-F5344CB8AC3E}">
        <p14:creationId xmlns:p14="http://schemas.microsoft.com/office/powerpoint/2010/main" val="59582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Next</a:t>
            </a:r>
            <a:r>
              <a:rPr lang="en-US" baseline="0" dirty="0" smtClean="0"/>
              <a:t> time engaged in a conversation, bring up God. Simple questions, like “What do you think about God?” go a long way!</a:t>
            </a:r>
          </a:p>
          <a:p>
            <a:pPr marL="628650" lvl="1" indent="-171450">
              <a:buFont typeface="Arial" panose="020B0604020202020204" pitchFamily="34" charset="0"/>
              <a:buChar char="•"/>
            </a:pPr>
            <a:r>
              <a:rPr lang="en-US" baseline="0" dirty="0" smtClean="0"/>
              <a:t>We should not feel more comfortable talking about political matters than about God!</a:t>
            </a:r>
          </a:p>
          <a:p>
            <a:pPr marL="628650" lvl="1" indent="-171450">
              <a:buFont typeface="Arial" panose="020B0604020202020204" pitchFamily="34" charset="0"/>
              <a:buChar char="•"/>
            </a:pPr>
            <a:r>
              <a:rPr lang="en-US" baseline="0" dirty="0" smtClean="0"/>
              <a:t>So what war are you fighting for? For America? Or for the kingdom of God? They are not the same.</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If you are not a Christian</a:t>
            </a:r>
          </a:p>
          <a:p>
            <a:pPr marL="628650" lvl="1" indent="-171450">
              <a:buFont typeface="Arial" panose="020B0604020202020204" pitchFamily="34" charset="0"/>
              <a:buChar char="•"/>
            </a:pPr>
            <a:r>
              <a:rPr lang="en-US" baseline="0" dirty="0" smtClean="0"/>
              <a:t>Not hesitant to admitting being an American?</a:t>
            </a:r>
          </a:p>
          <a:p>
            <a:pPr marL="628650" lvl="1" indent="-171450">
              <a:buFont typeface="Arial" panose="020B0604020202020204" pitchFamily="34" charset="0"/>
              <a:buChar char="•"/>
            </a:pPr>
            <a:r>
              <a:rPr lang="en-US" baseline="0" dirty="0" smtClean="0"/>
              <a:t>Not hesitant to vote?</a:t>
            </a:r>
          </a:p>
          <a:p>
            <a:pPr marL="628650" lvl="1" indent="-171450">
              <a:buFont typeface="Arial" panose="020B0604020202020204" pitchFamily="34" charset="0"/>
              <a:buChar char="•"/>
            </a:pPr>
            <a:r>
              <a:rPr lang="en-US" baseline="0" dirty="0" smtClean="0"/>
              <a:t>So why have you not become a Christian, and join the ETERNAL kingdom? (</a:t>
            </a:r>
            <a:r>
              <a:rPr lang="en-US" baseline="0" dirty="0" err="1" smtClean="0"/>
              <a:t>Phillipians</a:t>
            </a:r>
            <a:r>
              <a:rPr lang="en-US" baseline="0" dirty="0" smtClean="0"/>
              <a:t> 3:20-21)</a:t>
            </a:r>
          </a:p>
        </p:txBody>
      </p:sp>
      <p:sp>
        <p:nvSpPr>
          <p:cNvPr id="4" name="Slide Number Placeholder 3"/>
          <p:cNvSpPr>
            <a:spLocks noGrp="1"/>
          </p:cNvSpPr>
          <p:nvPr>
            <p:ph type="sldNum" sz="quarter" idx="10"/>
          </p:nvPr>
        </p:nvSpPr>
        <p:spPr/>
        <p:txBody>
          <a:bodyPr/>
          <a:lstStyle/>
          <a:p>
            <a:fld id="{26AA1140-476E-4D41-8F7A-82EFD6EE7990}" type="slidenum">
              <a:rPr lang="en-US" smtClean="0"/>
              <a:t>16</a:t>
            </a:fld>
            <a:endParaRPr lang="en-US"/>
          </a:p>
        </p:txBody>
      </p:sp>
    </p:spTree>
    <p:extLst>
      <p:ext uri="{BB962C8B-B14F-4D97-AF65-F5344CB8AC3E}">
        <p14:creationId xmlns:p14="http://schemas.microsoft.com/office/powerpoint/2010/main" val="155375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 Timothy 2:4</a:t>
            </a:r>
          </a:p>
          <a:p>
            <a:pPr marL="628650" lvl="1" indent="-171450">
              <a:buFont typeface="Arial" panose="020B0604020202020204" pitchFamily="34" charset="0"/>
              <a:buChar char="•"/>
            </a:pPr>
            <a:r>
              <a:rPr lang="en-US" dirty="0" smtClean="0"/>
              <a:t>Not</a:t>
            </a:r>
            <a:r>
              <a:rPr lang="en-US" baseline="0" dirty="0" smtClean="0"/>
              <a:t> all things are sinful, but when something is distracting us from truly serving God, there is a problem!</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 Devil knows all our weaknesses. We should know that he will use any tactic to hinder our service from God. Distractions from what really matters is a potential threat!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So what about politics? How can it hinder us from truly living for God? Can that even be possible?</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2</a:t>
            </a:fld>
            <a:endParaRPr lang="en-US"/>
          </a:p>
        </p:txBody>
      </p:sp>
    </p:spTree>
    <p:extLst>
      <p:ext uri="{BB962C8B-B14F-4D97-AF65-F5344CB8AC3E}">
        <p14:creationId xmlns:p14="http://schemas.microsoft.com/office/powerpoint/2010/main" val="274173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Funny, but think about it!</a:t>
            </a:r>
          </a:p>
          <a:p>
            <a:pPr marL="628650" lvl="1" indent="-171450">
              <a:buFont typeface="Arial" panose="020B0604020202020204" pitchFamily="34" charset="0"/>
              <a:buChar char="•"/>
            </a:pPr>
            <a:r>
              <a:rPr lang="en-US" dirty="0" smtClean="0"/>
              <a:t>Some people are more concerned about his presidency then the nature of sin in general.</a:t>
            </a:r>
          </a:p>
          <a:p>
            <a:pPr marL="628650" lvl="1" indent="-171450">
              <a:buFont typeface="Arial" panose="020B0604020202020204" pitchFamily="34" charset="0"/>
              <a:buChar char="•"/>
            </a:pPr>
            <a:r>
              <a:rPr lang="en-US" dirty="0" smtClean="0"/>
              <a:t>We do have the</a:t>
            </a:r>
            <a:r>
              <a:rPr lang="en-US" baseline="0" dirty="0" smtClean="0"/>
              <a:t> right to disagree. But Christians are also commanded to pray for and honor our leaders (1 Timothy 2:1-2)</a:t>
            </a:r>
          </a:p>
          <a:p>
            <a:pPr marL="628650" lvl="1" indent="-171450">
              <a:buFont typeface="Arial" panose="020B0604020202020204" pitchFamily="34" charset="0"/>
              <a:buChar char="•"/>
            </a:pPr>
            <a:r>
              <a:rPr lang="en-US" baseline="0" dirty="0" smtClean="0"/>
              <a:t>Really, which is worse? Maybe an obvious answer</a:t>
            </a:r>
          </a:p>
          <a:p>
            <a:pPr marL="1085850" lvl="2" indent="-171450">
              <a:buFont typeface="Arial" panose="020B0604020202020204" pitchFamily="34" charset="0"/>
              <a:buChar char="•"/>
            </a:pPr>
            <a:r>
              <a:rPr lang="en-US" dirty="0" smtClean="0"/>
              <a:t>But</a:t>
            </a:r>
            <a:r>
              <a:rPr lang="en-US" baseline="0" dirty="0" smtClean="0"/>
              <a:t> what answer do we show in our living example?</a:t>
            </a:r>
          </a:p>
          <a:p>
            <a:pPr marL="1085850" lvl="2" indent="-171450">
              <a:buFont typeface="Arial" panose="020B0604020202020204" pitchFamily="34" charset="0"/>
              <a:buChar char="•"/>
            </a:pPr>
            <a:r>
              <a:rPr lang="en-US" baseline="0" dirty="0" smtClean="0"/>
              <a:t>What do we get more concerned about? Where do we spend more time and energy talking about with others?</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3</a:t>
            </a:fld>
            <a:endParaRPr lang="en-US"/>
          </a:p>
        </p:txBody>
      </p:sp>
    </p:spTree>
    <p:extLst>
      <p:ext uri="{BB962C8B-B14F-4D97-AF65-F5344CB8AC3E}">
        <p14:creationId xmlns:p14="http://schemas.microsoft.com/office/powerpoint/2010/main" val="355361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a:t>
            </a:r>
            <a:r>
              <a:rPr lang="en-US" baseline="0" dirty="0" smtClean="0"/>
              <a:t> if not all of us, would like to see laws of higher moral standards in this country.</a:t>
            </a:r>
          </a:p>
          <a:p>
            <a:pPr marL="171450" indent="-171450">
              <a:buFont typeface="Arial" panose="020B0604020202020204" pitchFamily="34" charset="0"/>
              <a:buChar char="•"/>
            </a:pPr>
            <a:r>
              <a:rPr lang="en-US" baseline="0" dirty="0" smtClean="0"/>
              <a:t>But we sometimes forget that Israel HAD the godliest laws for its nation.</a:t>
            </a:r>
          </a:p>
          <a:p>
            <a:pPr marL="628650" lvl="1" indent="-171450">
              <a:buFont typeface="Arial" panose="020B0604020202020204" pitchFamily="34" charset="0"/>
              <a:buChar char="•"/>
            </a:pPr>
            <a:r>
              <a:rPr lang="en-US" baseline="0" dirty="0" smtClean="0"/>
              <a:t>Did that guarantee that Israel followed God? (Every man followed what was right in their own eyes, generation after generation)</a:t>
            </a:r>
          </a:p>
          <a:p>
            <a:pPr marL="171450" lvl="0" indent="-171450">
              <a:buFont typeface="Arial" panose="020B0604020202020204" pitchFamily="34" charset="0"/>
              <a:buChar char="•"/>
            </a:pPr>
            <a:r>
              <a:rPr lang="en-US" baseline="0" dirty="0" smtClean="0"/>
              <a:t>Proverbs 14:34</a:t>
            </a:r>
          </a:p>
          <a:p>
            <a:pPr marL="628650" lvl="1" indent="-171450">
              <a:buFont typeface="Arial" panose="020B0604020202020204" pitchFamily="34" charset="0"/>
              <a:buChar char="•"/>
            </a:pPr>
            <a:r>
              <a:rPr lang="en-US" baseline="0" dirty="0" smtClean="0"/>
              <a:t>A commonly quoted verse when speaking of matters in America’s moral downfall.</a:t>
            </a:r>
          </a:p>
          <a:p>
            <a:pPr marL="1085850" lvl="2" indent="-171450">
              <a:buFont typeface="Arial" panose="020B0604020202020204" pitchFamily="34" charset="0"/>
              <a:buChar char="•"/>
            </a:pPr>
            <a:r>
              <a:rPr lang="en-US" baseline="0" dirty="0" smtClean="0"/>
              <a:t>Nations are blessed when they follow God.</a:t>
            </a:r>
          </a:p>
          <a:p>
            <a:pPr marL="628650" lvl="1" indent="-171450">
              <a:buFont typeface="Arial" panose="020B0604020202020204" pitchFamily="34" charset="0"/>
              <a:buChar char="•"/>
            </a:pPr>
            <a:r>
              <a:rPr lang="en-US" baseline="0" dirty="0" smtClean="0"/>
              <a:t>But the question: What is God’s nation today?</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4</a:t>
            </a:fld>
            <a:endParaRPr lang="en-US"/>
          </a:p>
        </p:txBody>
      </p:sp>
    </p:spTree>
    <p:extLst>
      <p:ext uri="{BB962C8B-B14F-4D97-AF65-F5344CB8AC3E}">
        <p14:creationId xmlns:p14="http://schemas.microsoft.com/office/powerpoint/2010/main" val="147795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must remember,</a:t>
            </a:r>
            <a:r>
              <a:rPr lang="en-US" baseline="0" dirty="0" smtClean="0"/>
              <a:t> that God’s kingdom is the spiritual kingdom that you are a part of if you’re here and a Christian today. (John 18:36)</a:t>
            </a:r>
          </a:p>
          <a:p>
            <a:pPr marL="628650" lvl="1" indent="-171450">
              <a:buFont typeface="Arial" panose="020B0604020202020204" pitchFamily="34" charset="0"/>
              <a:buChar char="•"/>
            </a:pPr>
            <a:r>
              <a:rPr lang="en-US" baseline="0" dirty="0" smtClean="0"/>
              <a:t>That’s something to take comfort in. It does not rely on the morality of physical nations, nations that are not meant to last! (Daniel 2:44-45)</a:t>
            </a:r>
          </a:p>
          <a:p>
            <a:pPr marL="171450" lvl="0" indent="-171450">
              <a:buFont typeface="Arial" panose="020B0604020202020204" pitchFamily="34" charset="0"/>
              <a:buChar char="•"/>
            </a:pPr>
            <a:r>
              <a:rPr lang="en-US" baseline="0" dirty="0" smtClean="0"/>
              <a:t>Christians today should take comfort in that this kingdom that Jesus built cannot be destroyed.</a:t>
            </a:r>
          </a:p>
          <a:p>
            <a:pPr marL="171450" lvl="0" indent="-171450">
              <a:buFont typeface="Arial" panose="020B0604020202020204" pitchFamily="34" charset="0"/>
              <a:buChar char="•"/>
            </a:pPr>
            <a:r>
              <a:rPr lang="en-US" dirty="0" smtClean="0"/>
              <a:t>That alone should change how we live our</a:t>
            </a:r>
            <a:r>
              <a:rPr lang="en-US" baseline="0" dirty="0" smtClean="0"/>
              <a:t> lives. Are we truth driven? Or are we agenda driven?</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5</a:t>
            </a:fld>
            <a:endParaRPr lang="en-US"/>
          </a:p>
        </p:txBody>
      </p:sp>
    </p:spTree>
    <p:extLst>
      <p:ext uri="{BB962C8B-B14F-4D97-AF65-F5344CB8AC3E}">
        <p14:creationId xmlns:p14="http://schemas.microsoft.com/office/powerpoint/2010/main" val="356057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smtClean="0"/>
              <a:t>Are we more concerned about 2016 than the condition of the soul of our neighbor?</a:t>
            </a:r>
          </a:p>
          <a:p>
            <a:pPr marL="628650" lvl="1" indent="-171450">
              <a:buFont typeface="Arial" panose="020B0604020202020204" pitchFamily="34" charset="0"/>
              <a:buChar char="•"/>
            </a:pPr>
            <a:r>
              <a:rPr lang="en-US" baseline="0" dirty="0" smtClean="0"/>
              <a:t>Would electing the so called “Christian” candidate solve the problems of sin?</a:t>
            </a:r>
          </a:p>
          <a:p>
            <a:pPr marL="628650" lvl="1" indent="-171450">
              <a:buFont typeface="Arial" panose="020B0604020202020204" pitchFamily="34" charset="0"/>
              <a:buChar char="•"/>
            </a:pPr>
            <a:r>
              <a:rPr lang="en-US" baseline="0" dirty="0" smtClean="0"/>
              <a:t>Sin is the true problem in America, not a political party!</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6</a:t>
            </a:fld>
            <a:endParaRPr lang="en-US"/>
          </a:p>
        </p:txBody>
      </p:sp>
    </p:spTree>
    <p:extLst>
      <p:ext uri="{BB962C8B-B14F-4D97-AF65-F5344CB8AC3E}">
        <p14:creationId xmlns:p14="http://schemas.microsoft.com/office/powerpoint/2010/main" val="316617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may say a prayer publicly at school. I may say the pledge every day, and respect that God’s name is on my money. I may support a country who puts murderers to death. I may oppose abortion and homosexuality, meanwhile loving my wife and children in a godly way. But if I am not following God in his plan for salvation, do not worship him according to Scripture, then I am not a follower of him!</a:t>
            </a:r>
          </a:p>
          <a:p>
            <a:endParaRPr lang="en-US" baseline="0" dirty="0" smtClean="0"/>
          </a:p>
          <a:p>
            <a:pPr marL="171450" indent="-171450">
              <a:buFont typeface="Arial" panose="020B0604020202020204" pitchFamily="34" charset="0"/>
              <a:buChar char="•"/>
            </a:pPr>
            <a:r>
              <a:rPr lang="en-US" baseline="0" dirty="0" smtClean="0"/>
              <a:t>Is the Republican’s party’s motives always parallel with God’s? We need to be careful</a:t>
            </a:r>
          </a:p>
          <a:p>
            <a:pPr marL="628650" lvl="1" indent="-171450">
              <a:buFont typeface="Arial" panose="020B0604020202020204" pitchFamily="34" charset="0"/>
              <a:buChar char="•"/>
            </a:pPr>
            <a:r>
              <a:rPr lang="en-US" baseline="0" dirty="0" smtClean="0"/>
              <a:t>School Prayer</a:t>
            </a:r>
          </a:p>
          <a:p>
            <a:pPr marL="1085850" lvl="2" indent="-171450">
              <a:buFont typeface="Arial" panose="020B0604020202020204" pitchFamily="34" charset="0"/>
              <a:buChar char="•"/>
            </a:pPr>
            <a:r>
              <a:rPr lang="en-US" baseline="0" dirty="0" smtClean="0"/>
              <a:t>Often not the prayers we think of.</a:t>
            </a:r>
          </a:p>
          <a:p>
            <a:pPr marL="1543050" lvl="3" indent="-171450">
              <a:buFont typeface="Arial" panose="020B0604020202020204" pitchFamily="34" charset="0"/>
              <a:buChar char="•"/>
            </a:pPr>
            <a:r>
              <a:rPr lang="en-US" baseline="0" dirty="0" smtClean="0"/>
              <a:t>“The Lord’s Prayer”</a:t>
            </a:r>
          </a:p>
          <a:p>
            <a:pPr marL="628650" lvl="1" indent="-171450">
              <a:buFont typeface="Arial" panose="020B0604020202020204" pitchFamily="34" charset="0"/>
              <a:buChar char="•"/>
            </a:pPr>
            <a:r>
              <a:rPr lang="en-US" baseline="0" dirty="0" smtClean="0"/>
              <a:t>Abortions</a:t>
            </a:r>
          </a:p>
          <a:p>
            <a:pPr marL="1085850" lvl="2" indent="-171450">
              <a:buFont typeface="Arial" panose="020B0604020202020204" pitchFamily="34" charset="0"/>
              <a:buChar char="•"/>
            </a:pPr>
            <a:r>
              <a:rPr lang="en-US" baseline="0" dirty="0" smtClean="0"/>
              <a:t>Roe vs Wade spurned out of a growing problem of back alley abortions</a:t>
            </a:r>
          </a:p>
          <a:p>
            <a:pPr marL="1543050" lvl="3" indent="-171450">
              <a:buFont typeface="Arial" panose="020B0604020202020204" pitchFamily="34" charset="0"/>
              <a:buChar char="•"/>
            </a:pPr>
            <a:r>
              <a:rPr lang="en-US" baseline="0" dirty="0" smtClean="0"/>
              <a:t>Roe vs Wade did not begin the problem of mothers not wanting their unborn children.</a:t>
            </a:r>
          </a:p>
          <a:p>
            <a:pPr marL="1543050" lvl="3" indent="-171450">
              <a:buFont typeface="Arial" panose="020B0604020202020204" pitchFamily="34" charset="0"/>
              <a:buChar char="•"/>
            </a:pPr>
            <a:r>
              <a:rPr lang="en-US" baseline="0" dirty="0" smtClean="0"/>
              <a:t>Does not justify legalizing it, but a law alone won’t stop someone.</a:t>
            </a:r>
          </a:p>
          <a:p>
            <a:pPr marL="628650" lvl="1" indent="-171450">
              <a:buFont typeface="Arial" panose="020B0604020202020204" pitchFamily="34" charset="0"/>
              <a:buChar char="•"/>
            </a:pPr>
            <a:r>
              <a:rPr lang="en-US" baseline="0" dirty="0" smtClean="0"/>
              <a:t>Welfare</a:t>
            </a:r>
          </a:p>
          <a:p>
            <a:pPr marL="1085850" lvl="2" indent="-171450">
              <a:buFont typeface="Arial" panose="020B0604020202020204" pitchFamily="34" charset="0"/>
              <a:buChar char="•"/>
            </a:pPr>
            <a:r>
              <a:rPr lang="en-US" baseline="0" dirty="0" smtClean="0"/>
              <a:t>There are those who abuse the system, and choose not to work.</a:t>
            </a:r>
          </a:p>
          <a:p>
            <a:pPr marL="1085850" lvl="2" indent="-171450">
              <a:buFont typeface="Arial" panose="020B0604020202020204" pitchFamily="34" charset="0"/>
              <a:buChar char="•"/>
            </a:pPr>
            <a:r>
              <a:rPr lang="en-US" baseline="0" dirty="0" smtClean="0"/>
              <a:t>But what about bad luck? Work injury? Environmental injuries?</a:t>
            </a:r>
          </a:p>
          <a:p>
            <a:pPr marL="1543050" lvl="3" indent="-171450">
              <a:buFont typeface="Arial" panose="020B0604020202020204" pitchFamily="34" charset="0"/>
              <a:buChar char="•"/>
            </a:pPr>
            <a:r>
              <a:rPr lang="en-US" baseline="0" dirty="0" smtClean="0"/>
              <a:t>The Great Depression</a:t>
            </a:r>
          </a:p>
          <a:p>
            <a:pPr marL="1543050" lvl="3" indent="-171450">
              <a:buFont typeface="Arial" panose="020B0604020202020204" pitchFamily="34" charset="0"/>
              <a:buChar char="•"/>
            </a:pPr>
            <a:r>
              <a:rPr lang="en-US" dirty="0" smtClean="0"/>
              <a:t>People that had no role in the wreck of the economy</a:t>
            </a:r>
            <a:r>
              <a:rPr lang="en-US" baseline="0" dirty="0" smtClean="0"/>
              <a:t> had no food. Was that their fault?</a:t>
            </a:r>
          </a:p>
          <a:p>
            <a:pPr marL="1371600" lvl="3"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Politicians encourage us to believe in their inaccurate black and white </a:t>
            </a:r>
            <a:r>
              <a:rPr lang="en-US" baseline="0" dirty="0" err="1" smtClean="0"/>
              <a:t>idealogies</a:t>
            </a:r>
            <a:r>
              <a:rPr lang="en-US" baseline="0" dirty="0" smtClean="0"/>
              <a:t>. (Both parties)</a:t>
            </a:r>
          </a:p>
          <a:p>
            <a:pPr marL="1085850" lvl="2" indent="-171450">
              <a:buFont typeface="Arial" panose="020B0604020202020204" pitchFamily="34" charset="0"/>
              <a:buChar char="•"/>
            </a:pPr>
            <a:r>
              <a:rPr lang="en-US" baseline="0" dirty="0" smtClean="0"/>
              <a:t>If you’re suffering, you must have done something wrong! (Get into this for this afternoon’s sermon)</a:t>
            </a:r>
          </a:p>
          <a:p>
            <a:pPr marL="1085850" lvl="2" indent="-171450">
              <a:buFont typeface="Arial" panose="020B0604020202020204" pitchFamily="34" charset="0"/>
              <a:buChar char="•"/>
            </a:pPr>
            <a:r>
              <a:rPr lang="en-US" baseline="0" dirty="0" smtClean="0"/>
              <a:t>One scenario fits all?</a:t>
            </a:r>
          </a:p>
          <a:p>
            <a:pPr marL="1085850" lvl="2" indent="-171450">
              <a:buFont typeface="Arial" panose="020B0604020202020204" pitchFamily="34" charset="0"/>
              <a:buChar char="•"/>
            </a:pPr>
            <a:r>
              <a:rPr lang="en-US" baseline="0" dirty="0" smtClean="0"/>
              <a:t>Yet the Bible has many characters of righteousness who suffered poverty, persecution, and difficult temptations, not because of wrongdoings</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7</a:t>
            </a:fld>
            <a:endParaRPr lang="en-US"/>
          </a:p>
        </p:txBody>
      </p:sp>
    </p:spTree>
    <p:extLst>
      <p:ext uri="{BB962C8B-B14F-4D97-AF65-F5344CB8AC3E}">
        <p14:creationId xmlns:p14="http://schemas.microsoft.com/office/powerpoint/2010/main" val="256203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 amount of laws will</a:t>
            </a:r>
            <a:r>
              <a:rPr lang="en-US" baseline="0" dirty="0" smtClean="0"/>
              <a:t> stop a person from sinning if their hearts are not right. (Proverbs 6:12-15, 18)</a:t>
            </a:r>
          </a:p>
          <a:p>
            <a:pPr marL="628650" lvl="1" indent="-171450">
              <a:buFont typeface="Arial" panose="020B0604020202020204" pitchFamily="34" charset="0"/>
              <a:buChar char="•"/>
            </a:pPr>
            <a:r>
              <a:rPr lang="en-US" baseline="0" dirty="0" smtClean="0"/>
              <a:t>Prohibition</a:t>
            </a:r>
          </a:p>
          <a:p>
            <a:pPr marL="628650" lvl="1" indent="-171450">
              <a:buFont typeface="Arial" panose="020B0604020202020204" pitchFamily="34" charset="0"/>
              <a:buChar char="•"/>
            </a:pPr>
            <a:r>
              <a:rPr lang="en-US" baseline="0" dirty="0" smtClean="0"/>
              <a:t>Back door alley abortions</a:t>
            </a:r>
          </a:p>
          <a:p>
            <a:pPr marL="628650" lvl="1" indent="-171450">
              <a:buFont typeface="Arial" panose="020B0604020202020204" pitchFamily="34" charset="0"/>
              <a:buChar char="•"/>
            </a:pPr>
            <a:r>
              <a:rPr lang="en-US" baseline="0" dirty="0" smtClean="0"/>
              <a:t>Homosexuality</a:t>
            </a:r>
          </a:p>
          <a:p>
            <a:pPr marL="1085850" lvl="2" indent="-171450">
              <a:buFont typeface="Arial" panose="020B0604020202020204" pitchFamily="34" charset="0"/>
              <a:buChar char="•"/>
            </a:pPr>
            <a:r>
              <a:rPr lang="en-US" baseline="0" dirty="0" smtClean="0"/>
              <a:t>A law forbidding same sex unions for example, does not stop people from choosing the lifestyle.</a:t>
            </a:r>
          </a:p>
          <a:p>
            <a:pPr marL="171450" lvl="0" indent="-171450">
              <a:buFont typeface="Arial" panose="020B0604020202020204" pitchFamily="34" charset="0"/>
              <a:buChar char="•"/>
            </a:pPr>
            <a:r>
              <a:rPr lang="en-US" baseline="0" dirty="0" smtClean="0"/>
              <a:t>We assume if someone is part of an opposite party, that they could never become Christians</a:t>
            </a:r>
          </a:p>
          <a:p>
            <a:pPr marL="628650" lvl="1" indent="-171450">
              <a:buFont typeface="Arial" panose="020B0604020202020204" pitchFamily="34" charset="0"/>
              <a:buChar char="•"/>
            </a:pPr>
            <a:r>
              <a:rPr lang="en-US" baseline="0" dirty="0" smtClean="0"/>
              <a:t>Automatically give up spreading the word of God to those we assume would never accept it.</a:t>
            </a:r>
          </a:p>
          <a:p>
            <a:pPr marL="1085850" lvl="2" indent="-171450">
              <a:buFont typeface="Arial" panose="020B0604020202020204" pitchFamily="34" charset="0"/>
              <a:buChar char="•"/>
            </a:pPr>
            <a:r>
              <a:rPr lang="en-US" baseline="0" dirty="0" smtClean="0"/>
              <a:t>The Gospel is for all!</a:t>
            </a:r>
            <a:endParaRPr lang="en-US" dirty="0"/>
          </a:p>
        </p:txBody>
      </p:sp>
      <p:sp>
        <p:nvSpPr>
          <p:cNvPr id="4" name="Slide Number Placeholder 3"/>
          <p:cNvSpPr>
            <a:spLocks noGrp="1"/>
          </p:cNvSpPr>
          <p:nvPr>
            <p:ph type="sldNum" sz="quarter" idx="10"/>
          </p:nvPr>
        </p:nvSpPr>
        <p:spPr/>
        <p:txBody>
          <a:bodyPr/>
          <a:lstStyle/>
          <a:p>
            <a:fld id="{26AA1140-476E-4D41-8F7A-82EFD6EE7990}" type="slidenum">
              <a:rPr lang="en-US" smtClean="0"/>
              <a:t>8</a:t>
            </a:fld>
            <a:endParaRPr lang="en-US"/>
          </a:p>
        </p:txBody>
      </p:sp>
    </p:spTree>
    <p:extLst>
      <p:ext uri="{BB962C8B-B14F-4D97-AF65-F5344CB8AC3E}">
        <p14:creationId xmlns:p14="http://schemas.microsoft.com/office/powerpoint/2010/main" val="357668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a:t>
            </a:r>
            <a:r>
              <a:rPr lang="en-US" baseline="0" dirty="0" smtClean="0"/>
              <a:t> a person accepts the word of God and lets the gospel change the heart, all of his or her stances will then be based on God’s standard’s, including political viewpoints.</a:t>
            </a:r>
          </a:p>
          <a:p>
            <a:pPr marL="628650" lvl="1" indent="-171450">
              <a:buFont typeface="Arial" panose="020B0604020202020204" pitchFamily="34" charset="0"/>
              <a:buChar char="•"/>
            </a:pPr>
            <a:r>
              <a:rPr lang="en-US" baseline="0" dirty="0" smtClean="0"/>
              <a:t>Not the other way around!</a:t>
            </a:r>
          </a:p>
          <a:p>
            <a:pPr marL="171450" lvl="0" indent="-171450">
              <a:buFont typeface="Arial" panose="020B0604020202020204" pitchFamily="34" charset="0"/>
              <a:buChar char="•"/>
            </a:pPr>
            <a:r>
              <a:rPr lang="en-US" baseline="0" dirty="0" smtClean="0"/>
              <a:t>So why are some so politically involved?</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26AA1140-476E-4D41-8F7A-82EFD6EE7990}" type="slidenum">
              <a:rPr lang="en-US" smtClean="0"/>
              <a:t>9</a:t>
            </a:fld>
            <a:endParaRPr lang="en-US"/>
          </a:p>
        </p:txBody>
      </p:sp>
    </p:spTree>
    <p:extLst>
      <p:ext uri="{BB962C8B-B14F-4D97-AF65-F5344CB8AC3E}">
        <p14:creationId xmlns:p14="http://schemas.microsoft.com/office/powerpoint/2010/main" val="1225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5BA046-2170-4E75-B33D-B8774F23F66E}"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132400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BA046-2170-4E75-B33D-B8774F23F66E}"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14570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BA046-2170-4E75-B33D-B8774F23F66E}"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275001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BA046-2170-4E75-B33D-B8774F23F66E}"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305638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BA046-2170-4E75-B33D-B8774F23F66E}"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390823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5BA046-2170-4E75-B33D-B8774F23F66E}"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118319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BA046-2170-4E75-B33D-B8774F23F66E}"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220475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BA046-2170-4E75-B33D-B8774F23F66E}"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25644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A046-2170-4E75-B33D-B8774F23F66E}" type="datetimeFigureOut">
              <a:rPr lang="en-US" smtClean="0"/>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136983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BA046-2170-4E75-B33D-B8774F23F66E}"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129467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BA046-2170-4E75-B33D-B8774F23F66E}"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A73B6-FA44-45EC-99B1-5B49F30B814F}" type="slidenum">
              <a:rPr lang="en-US" smtClean="0"/>
              <a:t>‹#›</a:t>
            </a:fld>
            <a:endParaRPr lang="en-US"/>
          </a:p>
        </p:txBody>
      </p:sp>
    </p:spTree>
    <p:extLst>
      <p:ext uri="{BB962C8B-B14F-4D97-AF65-F5344CB8AC3E}">
        <p14:creationId xmlns:p14="http://schemas.microsoft.com/office/powerpoint/2010/main" val="863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BA046-2170-4E75-B33D-B8774F23F66E}" type="datetimeFigureOut">
              <a:rPr lang="en-US" smtClean="0"/>
              <a:t>5/15/2015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A73B6-FA44-45EC-99B1-5B49F30B814F}" type="slidenum">
              <a:rPr lang="en-US" smtClean="0"/>
              <a:t>‹#›</a:t>
            </a:fld>
            <a:endParaRPr lang="en-US"/>
          </a:p>
        </p:txBody>
      </p:sp>
    </p:spTree>
    <p:extLst>
      <p:ext uri="{BB962C8B-B14F-4D97-AF65-F5344CB8AC3E}">
        <p14:creationId xmlns:p14="http://schemas.microsoft.com/office/powerpoint/2010/main" val="30287038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81200"/>
            <a:ext cx="9448800" cy="1470025"/>
          </a:xfrm>
        </p:spPr>
        <p:txBody>
          <a:bodyPr>
            <a:normAutofit/>
          </a:bodyPr>
          <a:lstStyle/>
          <a:p>
            <a:r>
              <a:rPr lang="en-US" sz="4000" b="1" dirty="0" smtClean="0"/>
              <a:t>The Christian and Politics</a:t>
            </a:r>
            <a:endParaRPr lang="en-US" sz="4000" b="1" dirty="0"/>
          </a:p>
        </p:txBody>
      </p:sp>
      <p:pic>
        <p:nvPicPr>
          <p:cNvPr id="1026" name="Picture 2" descr="https://encrypted-tbn1.gstatic.com/images?q=tbn:ANd9GcS0-HQTZdt8nLgZNzUa2q4bFhXwKdj_71xHUcRMgOZLZqKsi0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7937"/>
            <a:ext cx="3095626" cy="250666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MSERUUExMWFRUWGB0aGBgYGBocGRkaGBgbFxgdHR0YGyYeGhojHh4bHy8gIycpLCwsHB8xNTAqNSYsLCkBCQoKBQUFDQUFDSkYEhgpKSkpKSkpKSkpKSkpKSkpKSkpKSkpKSkpKSkpKSkpKSkpKSkpKSkpKSkpKSkpKSkpKf/AABEIAOAA4AMBIgACEQEDEQH/xAAcAAACAwEBAQEAAAAAAAAAAAAFBgMEBwIBAAj/xAA+EAABAgQDBQYEBgIBAwUBAAABAhEAAyExBBJBBQZRYXETIjKBkfAHobHBFEJS0eHxI2KCFTNyJEOSorJT/8QAFAEBAAAAAAAAAAAAAAAAAAAAAP/EABQRAQAAAAAAAAAAAAAAAAAAAAD/2gAMAwEAAhEDEQA/AH8LYqAUkupqmr3bwW11iqsnMlJlhmPeCiGZvr00i5ilrsoFrUp9I8wmy3HeBNxapB5gs2nlAeysMjKlHeAKnAdVwc9xoS5Z2NYh2itCcys6Zag6QrsySlyH0qPlTlFibPZCe4qXY5SAW5FlN6RR/ELmHIgJSQoVAoRfXlQwF+VikF2Ni5Ycmq1zHa2YjMRo714XOo5wNx28WGwoImzQFgB5Y70xyHZg9wRwFq1j2QVYpDrlqlS1fkU2daf92PcB1SK8TcQHWG2jLKsskdqsABS0gBDineXZ+SXjv/piZhC53+RSbAjuILXSlyH5lz0i7h5CUBKUgJSLAUA5MKR3lo3vlARZW9OvsxyUn3aK2M21KlllLryBIB1cjug8iXhE2p8TlCars05ZYLAnxK4HKpOoqxZgUu2oPWLWlAzKUwf7aa86c4ry8VLUCc4IF7ggGgoalzaldIzDF74/icYkTVABMsJAIIllaV51AgEsFpGVw9C1ot7zbzrnKEpCEyA3eUVZqVfKAmj2DVOjVJBkxO9BBVlloKU1GZRCmHJKSAeT6xUkb2CcDklEKDOguejmw6AHSEJW0JYR2cvtCokZVOwvYJDivWLkvAmWiUoqPfBKjUJYBPA1VV68H1aAbMVtZJqEd+1wQB+oatAVW3Fi6U5Q9UsrW756+h6QQ3U2OZ8rtJ3hJyhKUDNNINL8PIDiDF7bu68tMskS50oAeNRC0BrZkpUQBzIgFWZtYKohOZXADwjQktbSw5tFVGJVYpSeQVTpap6HV4FSUq7ZQ/3UDVsxo3pQv1hhVutPWgKQlCwwLJmErsxZzXo3rADESyotlfimoa7AnpqfnFbESQx5PbgRe3WO5RUlZBzAHxOG6EjQuGp8nYfT3ULA3vwIdhx0taAEz5LF2YgO9OfypGi7mfE8IEqRigEJQkJE1ybHuhYY5aUcWYaWRpuGFxbhx919YHzJQe7v79+UB+mcPMSRmBCkqDpIDgjjmTcHlEK27pK86pZcaOSCKpFA4LWaMJ3V32nYFaSkqXI/NKzHKxuUv4VO556xtm7+25OMkibIVmDgKzJAWCKlKgLFqA21DwE6s0zIpK8qUuVpN+VagNreLyApLpZAAHd7xOalcw0ALB3MeIkq8QDLKbZjke4emho4D1tw7WlFCtNWqaqAa4zerefSAgXMfKcxRlfOkFwSRZwaMa0Z49wW00FKWzl6jKkgtzF+oIjmilJMsBKSCpTy/E4oXoxtQ1i3IUQAcycht3SC5trQdRxgJpyAxzMRcO1CLN9YprIVLZSlJpXKkkjUspvJ4uTJaCdKcWo9bH3WBk/aQQMoQmiqpCgGSpROampDluMBPOwRUEqSp+FgGU1w31tHOGQZUsqWlIVWiS5JegDs5PlHeDQFJUVeC5dzrm9BSO5cpSjnWQ7nKB+UGjVuo69WEAKwe7iO07aYlJmEvYFIUTX/AMj/ALdYLiWeo0r9YmMulH8jX+Y5nzUoGZXTiSeQGt/SAjEulfb6ekKO/u8/4YIloNVd5Rqcqa8LkkUS9WaxgniN95CFFLKJFD4We7d0npaMk+IO2DPmhbK1oXoAoqfLy7pPLLe8AQ/65KWll3WkgZwSQ9GCQwF3e1bXMJ+115lgBQU7BgAHNlMBzA04QNn4hWZz5GthasT4CQX7QaXqAWrZ/p+8BxiATQMySaatw984tSsZ3SmymOjqc8y5dqcYtKx2HlkqSAVHQWFa0LkXsfnAOdNK1UFzAXsNNHcKR30kUa5BcV1OkOux9phuwmyM6R3kpUHUkcGINrAjRoGbv7LXLTmXKICtQQSBzQ7v5GGVSFDKVFMxJByEijliBfuuNQacxcJcJvTnnmWkCTKlgJZAAUeCQVBk3ck25B2bpmIlKQZf4lYJAFf8iXNQHKXPqIxraeKEubMKSSlYcVr3iksW1yg0tWHj4fbVQUT5vjmIVlS9coIJKgOKjrygPpvw9kpJIzE3KmKEAJBp1LgMH0gvgJSJEp0h1JcKBUcpIFQ5NCNWox5gRYw+8+FW5JK1DxLLMl+aizn9IGhpQx1Lw4Xhly5IGdDzEirrSupL/qzOL3EAn7Vwqps9cwBJzE5g4erkgOBWgegNDqa2NnYWTMeWAkAODmdw1GCRrYlgGcByXi6vasiTlSWAfUXNX0PNqWeAO9cjKUzcOo5ZhS6UWULPShYkUdvsFTa+xTLUWOZLFiC+WjsXq4+cCMVs3KhKy4JejMCkEAGosSVejxpewdkFUkukILNnFCCaBwktfX+iubV2eZswyp04gpoAEJ/5HxJcuA5DmztSAQcRJvRuFPfM+kT7E29PwcztJCyhVjR0qDuygaEew0Edt7FXhsubKqWoFlA30Y1IBFqQBt5wH6D3H3r/AB+FMxKQmYk5ZiCXCVMCCHqEEVbqNHhjkTVapoBVTg1dyOY5+x+cd2d4puBnidKLg91SNFp1SWsdQdD5g/oPYu3JeLw6J8hXdXTKpr/mBZ+8ADS2tmMBZnJDlSgS4vnOVg5FgwNTX1ipKnLK2QVM/UNzLx1jpShQtkawKncFxY1HKOJIBUlTZVClS5HzMAVxAAIIJo4KQ7ElqltR94HT5K5polrkqUzJaxOa/H1glOwcuYogpUDRWYOAT4bi5AAp0jlGGMtGUHOVEhyz5Sa9WFB5QFLBqE9lJfskPksM6u8CsgMMoZkvxJazFcvL3rHsuUAABQD9v5j0It799YCJShZ6tTyLWetYV/iDjTLlIYtmdJ4gKIduBYEPzMMO0VhCe0zBGUGqgSGLUIFbszPUWLxmm/m8KZ4yKOUpUC1iyXLMe8K8QPkYBEm4+YpOYKUkLLIQDo5VViLC/P5i8Zi1BsyqpoMrByOPFo7xhMtISCXS5V/qVOB6ZkdDFzA4OWZpcOmWlJHBmSWbUOqvKAEnCGYnMo5a90N4ialhwtXrFVIbjSv7nlBfbeLDj9QWvNXyQ3Knz6QNSlLAheZgwBBDda/SAn2Bsj8QovoRRida25PDZhd1lomTFJllQSosUjN3UqzUFwcuU8w8JuAxqsPNC0uz1FnH25HSN12btEpOcM7ImE2E2UsOlRH5ZgqHHDg4gFNePyLZRT2CpbjKCcxY2IbvZr1oC5tSpO2n/gV/uWCqsCSogvx/NyzVh429stEmZ20vKJc0/wCVH5Co/mawJ1Ihc3qwcpTAUOUlhZwoDW1TW1OYqBTaO58lMnKEJKJclBACQStRJEyYTqoUZ3bM92gVsncDuiZIXMlFRUCEMU5ASACFglT5SanUcIsfDTeqZMmKwk7vJSCZa9QBQh9QzxoRkZSQhgfEOCmNX4KtUQGXbvTAqXMlKJSvte0SdXqC4/Mgg38uj9u1ssywVqXmJDUsAoua6qJOloW9r7pntlYiU4BJWpOqSS5KX/KS9KebiCWzNoTAjMJa0oNpqkuGt3R4XOilFmgPd693ELWJyEutK8pAAZWYAh+imrwJijunuue1zzinuFICEsUhRdZ/fTTlDHKQZhRmBlSkKfvqDqIL8WJJqTYM1XpBstIlz5qdFHNpXK1RWtK9IC9NwqUJKUDMsiqUs5GapL0AozmMy2nsTFIxM3ET5KclWIUlRAJdrGrAU61gvvnj8bLMxEvu51g5ku5CfCUkXSRVqMXifZeNnKQJc6swFJ7xJNTVNS5DH81mGpgE3bMmWZLhxm8LHuKSAQ7aGjFq2vQwmlA68OfzvGjHZgnKMpKlgABRYUzKAURmtcVFXYloVd4dknDryKcA6kd08wberQC5l66fxDd8Od9fwGIZZ/8ATzWEwfoOiwOI14joIVp4y0vqOenyiEdLcfnAfqrDT5c1KcmVctu6sKChSlDV+rxWmbKOdWVGUUqCBmArdNaHR4z34IbZSpM7DEALYTAXckUSQAad2h840xeNGYJAUctaHK/B6NoQzwFjI6igOA7n5HjTpaPUTCo1ccOLChPnfk4eIZ8xWUpS4VMVlBfw0JKh0AJpq0WZOHy/twanswHRUDrbmPJ/rHjfLz82iQ8/dYjH7/Xrf94BP+IO3OxSkXJOVPAKy5lK6hLAG4dTXcYxOWqWEqcKKyVMoAMM2UF2e5pwZ40f4xSyJkhVcpSpzolTgZjrpLHlGebdlhbJcppQ6VqRwNzUemgCjg155E0qoSoJYDiCrWta1Jv5NSw20TKILVbKoHUWccDboUjSJ14adJSpVFSyRmykUOiuR+UUFzFTO7o7i1z7+UBaxuPlzBUEmlag/X3xiPZyFKWwOX/YtQCpq1GDl6mkEdmbrzFkWDj7QSnfD7FIZUtieAoff8wHWz9zs5TMaZOB72VPeUQ7OoJ8IcENmehrQs2LxyvCQpAOULXMTkZKfyISdNKPpaON2fxqZKpKpISFJbMVcmDADQUf7xpKMFKmISJiELYDxJBqzPWAzHbe82ZGQqHfUBlFSEA0HCvTU6CAm8u21J7EP+ZWYiwBqx9TS7AcY2vEbvYZYAVJQeHdA0bSE3b/AMLRMJ7GYEpP5VC2sAobsbQw8qYVSsy5hQ2ZsqUgmrAnXUlgATd40PYO3e0mhSiyAks5uAKn5CFzZHwmmyyf8iQk6GpB4htYL4zZCZE1EhM051DMokBgmpJLklTZSQkliSHpAXdqzSpEsqDSjNQmYW/IoqUx4A90Hg9dY42nsTF/i+0lElK6VmKCEoZmy21cU0ikrIpHepLIIGdWZSg9SSqYnnRIH/E0FzZ4mCX/AIcSpSUeJJYqSk2UlTEqTzZ/qQPzsKUpdISucphmVVn4PZI0ECMhzNnKlaqyUc1ZASAzit3ZiWeJZW1kZDLlntZiqEpctSgzKDlRsKAB30rU2klKZiErVlQJalk6EmYXp+Y2pqwgFzeDaq8OooRNmS3PhU2U60KSWo9qxX2ftJS5ZUhHdcuv/ZqvUlxW/UXcxYnHfipq5UtARh5TmYoh1rupibANU5emrwp7d232SzLkS0SwL0qboDkGpqRSl7s5DQtkYdGHl9rNU5Jdi3iIfKElw7EXcJdhFfbW3JWIBlKWEZiWC05kkji7a8w0LGz9pTMWqUkjKS5UNHJUo5a0eqfvAbbuw5qCZtSEsFMCycwF+AcqS9gUsbwFTbeEVLmFCrooC9GNR9udtYFrTqDX978oJbQnqVlVMcmoL6gUFdf5gcsuQ3Fv2H1gL+722l4TEyp6HeWt2/Umyk+YJHnH6Y/ES58qWtBCpcwBSCCajxVbS3nQx+WlSWpZz51f+PlG1/B7bPa4BcgqIVh1sModWSacyS1fzZqtAaJL/wC5eiE/NZoKck//AGidPF/tzHnS0VMCp86v1TFN0S0sf/jTiY6WB4lFgNPThp94CyoAez5dYglTQXsAD/Xyav1idSYry5GV68bmjcuT18+cAI3t2EMTIIupIVlc8QPuB7aMJx4Ep0hVHYkEhzcnKe6a9BW1Y2z4g7SVKwikpUxm91wLJLA+pKR0eMX3jlkFAymgtwYO9Lu6Q/C14AeVgIJA7wfRgtLap4vcWIJOkUsGnKoH76xYxCSnIg+BgRo7EgHiHeK34hAIeo5VgHnYm1MrEBw9XNbf1Gj7ImImVv79+kY1hdtyikJCiCbE8efDg8Mmw9tzZSkkVD8RUW0v/MBomK2MzqSKO5r7pEMhahR+j3HukF5GPTNwxWnVL/J9NYE7CxyJiHzAnUFngLPbTKsTy9iJ8PJmK1U3WBG9nxAw+CSyR2k1XhSKgcyB5Uo8ZljfiztFa+6vIkeEJQlJvc828usBusgTAaikDN59gqnZJ0oDtpdACWzIPiS/HUPR4WN195MZNlJUZ0slqpKSa9QCX+xhow+18QRXsAealjr+SAS8RsuYoFMwLRldK/y0TLBAGU1SQF0Bqbs8UsBsmfgFsp0yJneklRBKVC6SQ+UEVqGpW7xpcnaaZgyTkgKNGSStF2ACgAX1sG8niTGbvyZsoy1AlNGOZRIazFRJDQAXY+OIZRF/zqUnKkXIRlLKUrkPOF/fjHom4ZMxJZIxSgFJ0ZPe9VVI84tYvdvDyCp8TlGpVWn/AMak8SqAGDwaZuGxEslpU1RVKJv/AI0uZnEgnVuHFoApsDAozzU//wBkAg/7BOQ/QK6Qgbf2GUz1khlCbY17pdiPWvOC2wN6zhpwwuOlkZSAJgoQPyKfzoq13F40CZsqTiXSvvZvDNZipqd4CjmocMDUEAwGebJ2Qhk5VZVJqBxF1Ju9B3kkaOLWadjbQ7NWSdKl99k5npMCmSL0cj6VF2G7xbNEkFQ8clRC2TdLZgq+oObUO9nMCcZt8JlmuYADLxS7G76v1akAQ383NlS5Sp0hORAbMkaEkAKA00tzjNOyIPeNBf3xjTdr7xCZhHctNl2o7FSXJ0bTi4jPcYWGrOKcykW4in1gKZqSa3+R9iG74WbSMnaMliAJpMpT2OYUH/yAI501hQOhAo/mHEWMFiShaFCjKSqlPCp7+/lAfqTZEsiTLSpycgd7P+b5xYmIBvfTg4e+to+QaC1B/wATw4x8R+9vdYDpR6Xa+pPW8cjiaHh1FXo0fE9L/M/J7R8n+LasGL2tAKHxOlPhks7lYTpxH3A9RGUbRxKZrBRCZocFwSDooUunWlQGoagbxtnZgxEooJ6Fnanz0+UYtvPs4yZnZTUgKDlKhRKku6g+hSXZ6jMODQCxh8G8xSSQohI1cXNvrTqLxDi5aQcpAJ0bhFlc0InJyB3QUq1LggE06A04wPKO1nELf9+APF+MBXmYYMCMvQKS/prEcjHzJfhURyq3pGm7kbpS0ypyJ+FVMUo0UZanCWYJSevezDh0hQ3w3cMhaloQUyT4AVBRBF3IdhejwDN8N94Js1cyUqbLlS1J/OSxUaDKMz26aRLvjuljMDLM+VN7SX+YocZc1HIeo8y0Fvgfu+Eyl4hSe8sskm4SOHUw97wIKk5B4VnKumhu/vWA/O8meOzMxVZmgIrW1/sNBURSxE1RzFQdqO9LtSmka9vf8MZKRLxGGQpaUKBmyszgoFyl6v6wq4XDYUTVy5k8IqSkqRlIzM48JSdLl6EvpACtg7F2mEqm4eTOypAJDVZQJSoBTFQLFiHi/hd/MXLVlnqWkijKQAxGhBZo1nczFoTJCZUxU9IZiHWrzUUpShrBL0EEMRseRealNV9pk8RWtiAVv42egZhpAKexN50TWaahZ/SRV+jsYcsfjezkFdQkJKi2gAduVSB0doASPh/hlLExKezUC4yAJDu/hFBDTjsMkylIVVJSQeYaogMr2fvPh5a3moK7FXdCmKndyoNm+zWhjlYrBzEFchWGQgipKig0qxls6ugUxtYkQuT9hFCCianuZrpcApJcmhewIZ7t0JXYu72FUhQThpaUAt3gConUqUo5lKZiQFBIdq1gM/3txqcViB2ZJTKlqSV0cu7OeLseT8ofdxdoq/DIEy4QPIjN9coH/AQExuwkIXlyAod3QQUkDTuKUx/rlFvAzci8wdIFs31JPdBpqfqrMFrf7EsiYw7yylKQHuFTLi9gmMvxmDxUlLT5S0oVq3dcgDxCgoI0eftJJadNlzFJST2MtIJXMIYKWx8CBQZiz1sS0MnZTZ8mVNHYLlL7sySUHWhGZSnLWPdHFoDEsNtBaykWSlg2hy1AYWah616/Y381KZ3ItUW99bUexLwYlqWlRAyLUg1qGLUcdBEE9SVEmrnUWH70gB6pdaF/NiI6Q3z4Vrp5x1MRqKt66N7/AHjqWSb3sOfCvu5gP1P+OR+tD2bMGuwFIlTOTRiPKvCnrGH4Occ6nOj9AT/ENuytvrQPE/AHp84DQVqZz61NK8LUu14+lrpRiG6ilD5veF3Cb0hZyqZyPK7dON4M4LGJUKENWgOr/W3pAWO0rX1+fvqIQPixu8ZqETUgdwnMdQFAAvyv6Q+zDrrrx1u0RYzComoKFh0qDXbiNdRAfm2bjkJnJVLH/tsUnrbqDTpFSYAuZUPmYMNNIa96d0kYXFrQg5k5Uqqwyu+nUG0Et1sDLScxy0NnZ9RWxFCL/wAgR3P2asykpImBPGYpWVI4JSVelLwO+K+OliVKw0oCisxA0CQwBbrDTtXeBEmWSkaULU+d4zKbNOMxssFzmUBxID1+TwG27jYEScFKTwSPpBCWpWcqI7v0jsIKJKUpFgAB5R9jsYqUgZZalnglnPRzWA6xMiWpCk6KDFudKc4ykblYz8UUo7NcsFgpZS4S72LEtDMveyVMChLUUKBqhQYgvdjUa/tFXDbxLSuod6B+NqQDVgJSsNLShakvYJQAPVvrBGRhATmNXEKs3GLXNlrPny5e9YbsLPBAgLDMIq4hWZ0g9YuNSB6wcxDQCF8Tu0ThQuUT/jWFG1QKu/I/eFXA7eXOwsxctQCpZQkJUKDOSpa2PiOY2NGBNSBGj7ZlBeeWTRg72LkJvwJJHGgjOsHugUYkmVN7NOYpWihsXy94gLA0Nw8ACmb17QkLbtwsGwVLlqQQ5DgFLCxtGhbE2SqchC5ykupCVlKUhL58wuKtSw4RPO3JlYpgkKHZhnNRmJdQc352bQUMEd5ZU3D/AIRGGlBamUjKSQyUBKgokWY0rTvGAVU/EKZgJy5eIwncWp5Zy+OUDlRlVmIYDQChJdiYc8Rvjhzs+Zi5NQhiEkMe0YFCTcVJFQ9IW5uFRteWvDKw5ws7DqM2X3sye+rvglqAmrM3CBG8GzDgtjiUpXenYgED9SEhRB5DwnzEAly0qUM5IJmKJJYVKnU7PxfUXinNIdQABFW430PpSLGJm5UpALM/HRxFF/8AUs5rrAdzF3vcXFR+/COUEC3F6e/KOUzAHIOut7x4ldVP189f3gHLDYsEuC9ACNXABPv5wRw+JN3qK+pLefnClh8QUmjNbh/cGMHPKiRVu6KHV3blZvOANjFVd3LfUk2tBXZW9K0MCQdGetGZvW0LPasAXY5SMvGrB24feJ8KWPietvPVql6X4QGrbG2sJqdD6vWwa/HpBRCqP1/fVqRn+6+1sncYMWJDBz9yesPuFW4BZuo08qfXWAzD4sYcjFIOkyUOjpKgSegywl7NnqzFJqDrrSv3J6+sad8WcO+Hlr/MmblB5LTa7kEpH8RnGCkpKgbF/pAVdr7UVZVSXBqdOUe7k7bGGxAnLRmIvxY1JB4mnpFXbCSXp3Uk2486t7MBpuLIDC7u/MhiDxB+tYD9ByfiRgZgDTFZv05FFTmgDAVfTjAXa3xSlYWcgKwk9lH/ALkzKDRnZIKiCOBY8oS9xNj4/tJUxKES0zKy5i0JURcpUEk5gKUU3PnGizd38HPUmXiUfiJqA5mlRRmJBLABVWqB7YAXxL2nh5gwmIkKBmqJB4mXlcBY0IVQPxI6ebBSMQtN8pAcDQ8Ia17mYJclUgSynNWpJVmAYEKJLs/GFvZu7c7Azy4zS9COD08zAPuB2cgCgYC0XU4YA8uEDNmY0HrrpBZnYgwEsUpiWWT70idayBepoIC7R2llBSfE/BnFeOkAH2xNWVlKfD3iuoIFRQB3c14VIprAqSFBZmEiQhRd+8VKo35fCkCvJ48x+LVLJWoMnKkGouSXJ43YCOtiY44lKZTkuGMwJsmyvElmP3HQA2SdpgyUplOpT5WAYuOLgesfYXZq0zBmS+ZH+SZmKlFTlkpfwIAqWuSOZgPurjpc2fiJCFH/ANOpKQSp1LoVKUSP9j9YYdqbXRh5ZUo91Icnp9TALEjaWHlCfOSJhzUVnQUgAUCSo3D6BntrGV7y70rxeKMxZ7qQyBwAdqc1MW5AaQT3321NnqldpMXmUVK7PN3EJY5UhIo93VUkiE6fhql6hr9Pb+cB1PmZlEXazcWiuoCl36/vSO3a59dNfWOXaj+tvbQHkwk3bkaB+UeS1sTz48vfzjwh6tx6XJj4M9bfUfxAXpE3KSfroxYQWw2JIPi4aHhAgyn8wGro8WpU4gmtA3keH092Bhw5ChwpTz4e9ItS6FuBPygHJxhIu9rXv7rBPD4qugvX0J6H1+8Ab2RiUoU50bnp5cI03Zk9KkAp4AXBbz5Bi3KMhwc1IUp3NrN79Ic919ruyagBtTWtQ+mkAR3/AMLnwhqQcyWsA9Wc8Pv6xmHaqyuAxNfr9qfvGub0bPE7CTUreiSsNSqUkgu1daRk8haUk18OunfAo/n7vALm1nDuXf6E06adYrKwKUJeYxV+k0rz8vqIv7eUywQKtwopufqK8tIFYbHPNTMWAcpCmUKGo+VPrAaRuN8R5ByDEy5aJkpAQialwCAMoCwHA7tH6wXx/wAQ0pWFdkJkgHvLly5gYKucxSzAXdn0hTxO9+HmpdRQlY/TIzGwActZqaw4bvb5SpuHSkTVAJLHIAlLcMpSVE/LnAMs7ackJTNK80qaBkWDRlMwGnr94uS9rIzBCyK+EnXzs/KEPbnw5mzpChgpykoKu0EiaKZnfuEeF60IbpWJ9jmeMOJWIQpM+QrKaOFJVZWa1quD+WAa8bs/8yHH8mvzi1gcc4ZRIP3jjCYvuJBfS/KKW0MamWoFyGN3bS0ATxmOSgKU7sz1qNXAHTlC3tTaK1S1hTJAWwUSDYtYU4BqX0jzEbZkzVJD1AK3BFRwDXDtcsx6RWnTJKkMEhQV3lXNFAjrma/lACdo42ZNlhKygXAUAGLMU3LgUUHfUPxgtupgQCVMwTXuhgSzsWLPq3nrEGFmysiww7MHu5xqCXI/dtKQd2bMB7NCaO5ZtKmr8mgFjYfw6IxE3EzJ8ySklShkIBIqXJILDVmjzaGEM1RJmzFCW7BZBVydIAAVw6+UNm9uMCUFOdiAGSLkmxPTQcXOjhAn7RKQUuolJ75QzAs5chgDqamp1gFPeXCZJqFKU61HwljlSAWdqXZuLPAaYo3FXJ4OW5aCC+28Q6lgMDmqxzOXYkruo6WADENqROW9injxJFNK6wECnyjVydOOvWPE5mYCJlg6VIGnPg3ARHLWwDBwCf5gIkgHi/DjX5R0Wr949zCxt7rHgv8ATmLgUgLOa4Nj/ddWiYNZgfkLau0chDgk6161vxPrpHKgP1Vp0saQFmVNLjkLeY1aCuCmcRWujmjamBQlcbMxrW+vLlFuSohNKAXuQLDj8/4gDkonjdta/OogpsyaEqS6jccX06Qu4fFV8Vi/trgxfkLCmLsOFtA1TXj9oDV9lY5E6XlSc3dynMDUGhetmpGQYgCWouzUC62UlLNVyTR356Q+bnTkhSg5Ls+qgLj7esCPidu+qXMGJlBkrcLAFApvES7VrRvWsAuJly1hKlgKBcK89aQAxmBEuYUoGYGgfzvpHCMeqWMoLpNueo848wu0e+lSjqaGt71vAG9l7uyAkficRNBP/tyEBwDxUot8obdg7g4VSSqRMnIUHYzMpfrlSk/WElO1QFAAAnMHL+X3vGzbszZRkjKRZ+b/AFgB0w4/DUQkTk2BBr5g1FYLYbDlKc04nOpmQVFTV1LR3iNoJdkqZw7M3XoaWj3/AKqhQFbszQFPFpUhy97CwA84X9oHtFBJSCFO4IdJLOAaW18oYcQoKDBQW4cC5ep6cvI0gLi5yELPfBcuC9jzq7CtGeg0gKWGw/ZZkyw+YAvUq0Jdw5S4106xVnyJacxSSkZag1CS51Y0pY8BwiWfilhQPbjLSgSMpKrAhIrTVtOcUdoLE5IykKOa4IsKkNdVXAIJ0gLuBlM3Rwp3B0BbLQ3sdDDnuxhSxmqqbD7wnbABXOCFBT/T2xc9I0lMtMtATYJH9wClvXKJUrOSErzMWFwlkl9MqQT5vC9jsBNmSUy5QCEhBawPaBeVVqkpQ2UnVT3aCO39pTwFpIRMCXyqo4fwqUOLPXrekCd7sAqRLUZC8qQUUd0lKu6CUqBIWkkB3BFRYCARdoYXIspIPdo1KUzAdXIHWB8y4dhfTk58noIt4lVOJNXJ1NXvU3rxAinMNiBwIsKBw3L+ICGYvnp6fzHEpZoQzA0/ePZr24+xHOYgPAeqU4ygdOcfJmUJ/sdI5IetXDv+1POPMt/bfvAXkqPoKDka0jvKS928hT7xHLFPk41JvEpm14mjl7ecB1JS4IbM4F7s8Wko1c0pfp1itLIVpRmv7pHWHoda8etjwgLOGnV49P21gtg5xeh5Bixs3m0AJNzXz/qkFcKo0a/KxtANmxcatCgrvOVVOa/m/l5RoE7BS8Xh+zmAKCuJNDpUFzGXSZZ1NHcO12tQ3o9RDpufjQAUk8KtWw4DnAZPtbYa0TFSZiWWi9+bHmDoeQ4wFxWCKCXFrsbVYi3zj9Bb07poxyBUypqPDMAFaFkr1Uh6sC4jH8dLKFKlTQAuWcqhwIu3+rnSAWlYVTZuIf8AsRe2bvXPkkZVlhz/AG6R5NlJBISaPUcfT7cor4nBh6VbT+fSAZBv/MJcs7AM1Gdz01tqS8FxvE6krQ4S3eD3Bd3IOr1YGw1hBlSSFNrzHutqc4vSczVWzu4IFk3Z/T1gGKdvAqplzFBmGUh7CpDGzh+sdoxsxcsuc6hYB6uwBZyOILHR6QvYjF5WBNBUEEXdyLVtXmIK4Da6WYJJdxQhy4NKDXowpeAKytkTTKRnQGdsqrMMxBHDkeUSp2YUDKGYfpFbktUH2Bzi9s/B4rE5RkIQmg0FyeZ1PTyh12XuSlISqaXauW4e9XgK25GyRLR2yrnw/wDibU0J+0EN4NsBCL3+kXsZP/TZPC0KG3UKWpn/AHb1tADO1IlpKgqYmYpmrWrJHTyfnATezagI7N81e84YDKXyAf8AlcmwoHqYYt6MEnDyEqFKgrHAuA6dE+20hD2qqpcub11N6l3e0AKxBZqN5HzilOWPnZ/fsxPNvr6jjSKyhxgOpwJIaga/T7RGgH3+0ek6+QpS0eoNybD1gIl8WoQ58/vH1tennePVrDNyH2/mPlJo+hgLmarfLl+5tHRRWw07utjEaS505czxMTJSxJfqdONDAe5S1hWrVtS1YlejVHvS7H6xCQk8evlHWYima9n1gJQsuyqFjUfP+ovJxAdmfqDyuNDFNKhxcVZ/WJZc4v8AToza3EAwYZLij8dLtwHl7MH9j4tQDJpU0FeD3hWwcxTX4+lrOILbKxB0bjZXAchqIDVcDjMyRWoFtYxffecmbtDElIByrKQRfugJZ+oN+MaXu9i1OASaF6eQ5xkG3XOJmzOMxdf+Z+t/McYChKx6T3lUPyFNBxfmLxzLx6AsUDVdjoxAAfrfjFNaLgjobe+v8xXmy4CabinLg9KcwQ8SysepP/bAbnXV/XpFGVJJIAubfaHbdndQLKSbcOo1eh4MIANsndafiVA6Py4aDWNk3V+HUmUkKWlKlNU6GPtg7ATKIITehLCmvCG1WJEtAfSnt4Dta0SU6BvpFJe0So0cDpWvI2EA+2M+eXdkmnUcX6QbRIIqxL8YCriMQAC7sPpe7wA2cVTZrtYu7A2uawTxuBVOITZOvL00Z6RYm4YYeUSlnap5AUgEz4j7T/wkJNud20HHn7dP2nRIIJrVmD1VToWb1EEN7sUrEKCUj700D8vvcgxRxOZEpEuYyVZSASKrALVP6mDcwOUAvzrCg+nIGzC3WKy0uWHy14/WLuLDV5mw8h76xTUKgOBz4awEYSGFn0H96RwUlhTNw+Xr/cSGvL+Y9Ytan9GAiNzTSoN48el6aRItdTmHBuIpECrtwd4C9KNqG9A1+fMxclyxxoKngSYrBmD15NxA+0dywanof2gO1zi1LDlYcuIiNROtDRuJMehRLqJah98Lx0lVBajV4QHiEkFyemgVaLUqg4Xpw1ioEi3v1+0Wsj0JpVtAeR1EATwswAl9TwJu1OnKD2AWBQKqxNA+jWu38QtyUGvAH7nk5FB7rBzBlICSotpUsNObQDTgcZkILMxBJOXugByTWkZvNnBaCpspKlEcaqJHI0V1cgaCGiftdCpXYS1pUub3VJCkkhBDq8JIZklL08UKu11ZZhUEsKH6tye/zgKSsHmFqizEcaiul2fiLRQXJULh4NYBlN3m6cmFA3vKILz9n5kd4A0oQzmnD3+4J0mV3qen8n1h62BtGgBF2Z+NOFfLpCuiT2aqinzp7+cMuwMMhdyxoQRQHjp+2l4B+2XtAlhmADcTS+j8QYuT5pIKXc2v+/nxgVgNl5fzNzZxxf5/ODWGlJCmJc39OgtATYCRlJN66dXg1JSFCxbnFHDJzFg1PfSCqJbCApKaoFhr7vCnvTj37iTV6detvbw0bRxIQkmn8ecZ8uUqbOUq4HXQ0pobBuLGAm2PshIdZTmNfFztXpT+zAreDYgmqCcrFvQ+t7esN2GdKHVRPC1rRWwkoKnG54v7bj6CAzPaG7c1IJJBGh1IqQ/pADESVA94F+Ybi9/6jdcbsQKFG4M1eNhChtXdrO4yO3IPrUO+pgMvIv6x6xJYv/DDlB3am7K0d5HfTWn5kjpqA/X0gAFamA4UNax4Tdv6/iOiSQ7tw519I4mpr792gLoWcwr3qXHKLSGYM+nUvfyioCXp/T8POJEC1R9TpAWUKJoWPLgKRASmtA9L14c47C3IApTXy+f0iqSQRr94CxhjUdGoKuKN1gjMExJpLoxNSzaGg/eOt05YOIQk1CnHmx+cOu191VTEOgAkpew8QZ2FneAzxeJnGgXlBqwDC/EA/WIlYVxmWSS9HL2ANzHm0cEqUsg0Y8P2DR4NokgOBT+GNXf5wBnYKMkwFmJzAMQ+kR7SmgqLGhvp6t7qYikY8MGo3C9Q3H20cbRBcqFief0PDh05QEGDwayoBF7d2709K/S0NEyRPlpJUksBQgUZqP8ASvGKG6+KCZqCaMdOFfRhG0bMw8uah1AF78348YDCp6swoef818+LekHd0tkzZy+4SPpTn6mGbev4dpSozJIYH8oFuNLecWPh7hyglBCdC7fbrAGsNuxNSAc9xVnGnCLRwQQwcvqTU+/4hjUthABH+WaVc6dG1gC+Bl0EW5i2EQyEhKYr4zEaQATb2KJBCannrxibd/ZHZyVLVVS7EgO1hFhOyipQUpwOD/URNiVZmQKJFOcAI7E/36xPgZWUZiGez69BF1EsCg/uPVpa8BADlPH7eUQLwyVBimla9eEThBJZNX93gfjcSXyI7wspXHl0gBmN2TLL5a8K0evAczGeby7ssorSnvCqk8QNQLuPn1jUkYVT6Aav/MZjvpviiZMMrCjMzhU1u7S5Q1wP1Hy5gmqDaaaiIVPrXhyr9IsTlMAH0rxb3WIClyfW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MSERUUExMWFRUWGB0aGBgYGBocGRkaGBgbFxgdHR0YGyYeGhojHh4bHy8gIycpLCwsHB8xNTAqNSYsLCkBCQoKBQUFDQUFDSkYEhgpKSkpKSkpKSkpKSkpKSkpKSkpKSkpKSkpKSkpKSkpKSkpKSkpKSkpKSkpKSkpKSkpKf/AABEIAOAA4AMBIgACEQEDEQH/xAAcAAACAwEBAQEAAAAAAAAAAAAFBgMEBwIBAAj/xAA+EAABAgQDBQYEBgIBAwUBAAABAhEAAyExBBJBBQZRYXETIjKBkfAHobHBFEJS0eHxI2KCFTNyJEOSorJT/8QAFAEBAAAAAAAAAAAAAAAAAAAAAP/EABQRAQAAAAAAAAAAAAAAAAAAAAD/2gAMAwEAAhEDEQA/AH8LYqAUkupqmr3bwW11iqsnMlJlhmPeCiGZvr00i5ilrsoFrUp9I8wmy3HeBNxapB5gs2nlAeysMjKlHeAKnAdVwc9xoS5Z2NYh2itCcys6Zag6QrsySlyH0qPlTlFibPZCe4qXY5SAW5FlN6RR/ELmHIgJSQoVAoRfXlQwF+VikF2Ni5Ycmq1zHa2YjMRo714XOo5wNx28WGwoImzQFgB5Y70xyHZg9wRwFq1j2QVYpDrlqlS1fkU2daf92PcB1SK8TcQHWG2jLKsskdqsABS0gBDineXZ+SXjv/piZhC53+RSbAjuILXSlyH5lz0i7h5CUBKUgJSLAUA5MKR3lo3vlARZW9OvsxyUn3aK2M21KlllLryBIB1cjug8iXhE2p8TlCars05ZYLAnxK4HKpOoqxZgUu2oPWLWlAzKUwf7aa86c4ry8VLUCc4IF7ggGgoalzaldIzDF74/icYkTVABMsJAIIllaV51AgEsFpGVw9C1ot7zbzrnKEpCEyA3eUVZqVfKAmj2DVOjVJBkxO9BBVlloKU1GZRCmHJKSAeT6xUkb2CcDklEKDOguejmw6AHSEJW0JYR2cvtCokZVOwvYJDivWLkvAmWiUoqPfBKjUJYBPA1VV68H1aAbMVtZJqEd+1wQB+oatAVW3Fi6U5Q9UsrW756+h6QQ3U2OZ8rtJ3hJyhKUDNNINL8PIDiDF7bu68tMskS50oAeNRC0BrZkpUQBzIgFWZtYKohOZXADwjQktbSw5tFVGJVYpSeQVTpap6HV4FSUq7ZQ/3UDVsxo3pQv1hhVutPWgKQlCwwLJmErsxZzXo3rADESyotlfimoa7AnpqfnFbESQx5PbgRe3WO5RUlZBzAHxOG6EjQuGp8nYfT3ULA3vwIdhx0taAEz5LF2YgO9OfypGi7mfE8IEqRigEJQkJE1ybHuhYY5aUcWYaWRpuGFxbhx919YHzJQe7v79+UB+mcPMSRmBCkqDpIDgjjmTcHlEK27pK86pZcaOSCKpFA4LWaMJ3V32nYFaSkqXI/NKzHKxuUv4VO556xtm7+25OMkibIVmDgKzJAWCKlKgLFqA21DwE6s0zIpK8qUuVpN+VagNreLyApLpZAAHd7xOalcw0ALB3MeIkq8QDLKbZjke4emho4D1tw7WlFCtNWqaqAa4zerefSAgXMfKcxRlfOkFwSRZwaMa0Z49wW00FKWzl6jKkgtzF+oIjmilJMsBKSCpTy/E4oXoxtQ1i3IUQAcycht3SC5trQdRxgJpyAxzMRcO1CLN9YprIVLZSlJpXKkkjUspvJ4uTJaCdKcWo9bH3WBk/aQQMoQmiqpCgGSpROampDluMBPOwRUEqSp+FgGU1w31tHOGQZUsqWlIVWiS5JegDs5PlHeDQFJUVeC5dzrm9BSO5cpSjnWQ7nKB+UGjVuo69WEAKwe7iO07aYlJmEvYFIUTX/AMj/ALdYLiWeo0r9YmMulH8jX+Y5nzUoGZXTiSeQGt/SAjEulfb6ekKO/u8/4YIloNVd5Rqcqa8LkkUS9WaxgniN95CFFLKJFD4We7d0npaMk+IO2DPmhbK1oXoAoqfLy7pPLLe8AQ/65KWll3WkgZwSQ9GCQwF3e1bXMJ+115lgBQU7BgAHNlMBzA04QNn4hWZz5GthasT4CQX7QaXqAWrZ/p+8BxiATQMySaatw984tSsZ3SmymOjqc8y5dqcYtKx2HlkqSAVHQWFa0LkXsfnAOdNK1UFzAXsNNHcKR30kUa5BcV1OkOux9phuwmyM6R3kpUHUkcGINrAjRoGbv7LXLTmXKICtQQSBzQ7v5GGVSFDKVFMxJByEijliBfuuNQacxcJcJvTnnmWkCTKlgJZAAUeCQVBk3ck25B2bpmIlKQZf4lYJAFf8iXNQHKXPqIxraeKEubMKSSlYcVr3iksW1yg0tWHj4fbVQUT5vjmIVlS9coIJKgOKjrygPpvw9kpJIzE3KmKEAJBp1LgMH0gvgJSJEp0h1JcKBUcpIFQ5NCNWox5gRYw+8+FW5JK1DxLLMl+aizn9IGhpQx1Lw4Xhly5IGdDzEirrSupL/qzOL3EAn7Vwqps9cwBJzE5g4erkgOBWgegNDqa2NnYWTMeWAkAODmdw1GCRrYlgGcByXi6vasiTlSWAfUXNX0PNqWeAO9cjKUzcOo5ZhS6UWULPShYkUdvsFTa+xTLUWOZLFiC+WjsXq4+cCMVs3KhKy4JejMCkEAGosSVejxpewdkFUkukILNnFCCaBwktfX+iubV2eZswyp04gpoAEJ/5HxJcuA5DmztSAQcRJvRuFPfM+kT7E29PwcztJCyhVjR0qDuygaEew0Edt7FXhsubKqWoFlA30Y1IBFqQBt5wH6D3H3r/AB+FMxKQmYk5ZiCXCVMCCHqEEVbqNHhjkTVapoBVTg1dyOY5+x+cd2d4puBnidKLg91SNFp1SWsdQdD5g/oPYu3JeLw6J8hXdXTKpr/mBZ+8ADS2tmMBZnJDlSgS4vnOVg5FgwNTX1ipKnLK2QVM/UNzLx1jpShQtkawKncFxY1HKOJIBUlTZVClS5HzMAVxAAIIJo4KQ7ElqltR94HT5K5polrkqUzJaxOa/H1glOwcuYogpUDRWYOAT4bi5AAp0jlGGMtGUHOVEhyz5Sa9WFB5QFLBqE9lJfskPksM6u8CsgMMoZkvxJazFcvL3rHsuUAABQD9v5j0It799YCJShZ6tTyLWetYV/iDjTLlIYtmdJ4gKIduBYEPzMMO0VhCe0zBGUGqgSGLUIFbszPUWLxmm/m8KZ4yKOUpUC1iyXLMe8K8QPkYBEm4+YpOYKUkLLIQDo5VViLC/P5i8Zi1BsyqpoMrByOPFo7xhMtISCXS5V/qVOB6ZkdDFzA4OWZpcOmWlJHBmSWbUOqvKAEnCGYnMo5a90N4ialhwtXrFVIbjSv7nlBfbeLDj9QWvNXyQ3Knz6QNSlLAheZgwBBDda/SAn2Bsj8QovoRRida25PDZhd1lomTFJllQSosUjN3UqzUFwcuU8w8JuAxqsPNC0uz1FnH25HSN12btEpOcM7ImE2E2UsOlRH5ZgqHHDg4gFNePyLZRT2CpbjKCcxY2IbvZr1oC5tSpO2n/gV/uWCqsCSogvx/NyzVh429stEmZ20vKJc0/wCVH5Co/mawJ1Ihc3qwcpTAUOUlhZwoDW1TW1OYqBTaO58lMnKEJKJclBACQStRJEyYTqoUZ3bM92gVsncDuiZIXMlFRUCEMU5ASACFglT5SanUcIsfDTeqZMmKwk7vJSCZa9QBQh9QzxoRkZSQhgfEOCmNX4KtUQGXbvTAqXMlKJSvte0SdXqC4/Mgg38uj9u1ssywVqXmJDUsAoua6qJOloW9r7pntlYiU4BJWpOqSS5KX/KS9KebiCWzNoTAjMJa0oNpqkuGt3R4XOilFmgPd693ELWJyEutK8pAAZWYAh+imrwJijunuue1zzinuFICEsUhRdZ/fTTlDHKQZhRmBlSkKfvqDqIL8WJJqTYM1XpBstIlz5qdFHNpXK1RWtK9IC9NwqUJKUDMsiqUs5GapL0AozmMy2nsTFIxM3ET5KclWIUlRAJdrGrAU61gvvnj8bLMxEvu51g5ku5CfCUkXSRVqMXifZeNnKQJc6swFJ7xJNTVNS5DH81mGpgE3bMmWZLhxm8LHuKSAQ7aGjFq2vQwmlA68OfzvGjHZgnKMpKlgABRYUzKAURmtcVFXYloVd4dknDryKcA6kd08wberQC5l66fxDd8Od9fwGIZZ/8ATzWEwfoOiwOI14joIVp4y0vqOenyiEdLcfnAfqrDT5c1KcmVctu6sKChSlDV+rxWmbKOdWVGUUqCBmArdNaHR4z34IbZSpM7DEALYTAXckUSQAad2h840xeNGYJAUctaHK/B6NoQzwFjI6igOA7n5HjTpaPUTCo1ccOLChPnfk4eIZ8xWUpS4VMVlBfw0JKh0AJpq0WZOHy/twanswHRUDrbmPJ/rHjfLz82iQ8/dYjH7/Xrf94BP+IO3OxSkXJOVPAKy5lK6hLAG4dTXcYxOWqWEqcKKyVMoAMM2UF2e5pwZ40f4xSyJkhVcpSpzolTgZjrpLHlGebdlhbJcppQ6VqRwNzUemgCjg155E0qoSoJYDiCrWta1Jv5NSw20TKILVbKoHUWccDboUjSJ14adJSpVFSyRmykUOiuR+UUFzFTO7o7i1z7+UBaxuPlzBUEmlag/X3xiPZyFKWwOX/YtQCpq1GDl6mkEdmbrzFkWDj7QSnfD7FIZUtieAoff8wHWz9zs5TMaZOB72VPeUQ7OoJ8IcENmehrQs2LxyvCQpAOULXMTkZKfyISdNKPpaON2fxqZKpKpISFJbMVcmDADQUf7xpKMFKmISJiELYDxJBqzPWAzHbe82ZGQqHfUBlFSEA0HCvTU6CAm8u21J7EP+ZWYiwBqx9TS7AcY2vEbvYZYAVJQeHdA0bSE3b/AMLRMJ7GYEpP5VC2sAobsbQw8qYVSsy5hQ2ZsqUgmrAnXUlgATd40PYO3e0mhSiyAks5uAKn5CFzZHwmmyyf8iQk6GpB4htYL4zZCZE1EhM051DMokBgmpJLklTZSQkliSHpAXdqzSpEsqDSjNQmYW/IoqUx4A90Hg9dY42nsTF/i+0lElK6VmKCEoZmy21cU0ikrIpHepLIIGdWZSg9SSqYnnRIH/E0FzZ4mCX/AIcSpSUeJJYqSk2UlTEqTzZ/qQPzsKUpdISucphmVVn4PZI0ECMhzNnKlaqyUc1ZASAzit3ZiWeJZW1kZDLlntZiqEpctSgzKDlRsKAB30rU2klKZiErVlQJalk6EmYXp+Y2pqwgFzeDaq8OooRNmS3PhU2U60KSWo9qxX2ftJS5ZUhHdcuv/ZqvUlxW/UXcxYnHfipq5UtARh5TmYoh1rupibANU5emrwp7d232SzLkS0SwL0qboDkGpqRSl7s5DQtkYdGHl9rNU5Jdi3iIfKElw7EXcJdhFfbW3JWIBlKWEZiWC05kkji7a8w0LGz9pTMWqUkjKS5UNHJUo5a0eqfvAbbuw5qCZtSEsFMCycwF+AcqS9gUsbwFTbeEVLmFCrooC9GNR9udtYFrTqDX978oJbQnqVlVMcmoL6gUFdf5gcsuQ3Fv2H1gL+722l4TEyp6HeWt2/Umyk+YJHnH6Y/ES58qWtBCpcwBSCCajxVbS3nQx+WlSWpZz51f+PlG1/B7bPa4BcgqIVh1sModWSacyS1fzZqtAaJL/wC5eiE/NZoKck//AGidPF/tzHnS0VMCp86v1TFN0S0sf/jTiY6WB4lFgNPThp94CyoAez5dYglTQXsAD/Xyav1idSYry5GV68bmjcuT18+cAI3t2EMTIIupIVlc8QPuB7aMJx4Ep0hVHYkEhzcnKe6a9BW1Y2z4g7SVKwikpUxm91wLJLA+pKR0eMX3jlkFAymgtwYO9Lu6Q/C14AeVgIJA7wfRgtLap4vcWIJOkUsGnKoH76xYxCSnIg+BgRo7EgHiHeK34hAIeo5VgHnYm1MrEBw9XNbf1Gj7ImImVv79+kY1hdtyikJCiCbE8efDg8Mmw9tzZSkkVD8RUW0v/MBomK2MzqSKO5r7pEMhahR+j3HukF5GPTNwxWnVL/J9NYE7CxyJiHzAnUFngLPbTKsTy9iJ8PJmK1U3WBG9nxAw+CSyR2k1XhSKgcyB5Uo8ZljfiztFa+6vIkeEJQlJvc828usBusgTAaikDN59gqnZJ0oDtpdACWzIPiS/HUPR4WN195MZNlJUZ0slqpKSa9QCX+xhow+18QRXsAealjr+SAS8RsuYoFMwLRldK/y0TLBAGU1SQF0Bqbs8UsBsmfgFsp0yJneklRBKVC6SQ+UEVqGpW7xpcnaaZgyTkgKNGSStF2ACgAX1sG8niTGbvyZsoy1AlNGOZRIazFRJDQAXY+OIZRF/zqUnKkXIRlLKUrkPOF/fjHom4ZMxJZIxSgFJ0ZPe9VVI84tYvdvDyCp8TlGpVWn/AMak8SqAGDwaZuGxEslpU1RVKJv/AI0uZnEgnVuHFoApsDAozzU//wBkAg/7BOQ/QK6Qgbf2GUz1khlCbY17pdiPWvOC2wN6zhpwwuOlkZSAJgoQPyKfzoq13F40CZsqTiXSvvZvDNZipqd4CjmocMDUEAwGebJ2Qhk5VZVJqBxF1Ju9B3kkaOLWadjbQ7NWSdKl99k5npMCmSL0cj6VF2G7xbNEkFQ8clRC2TdLZgq+oObUO9nMCcZt8JlmuYADLxS7G76v1akAQ383NlS5Sp0hORAbMkaEkAKA00tzjNOyIPeNBf3xjTdr7xCZhHctNl2o7FSXJ0bTi4jPcYWGrOKcykW4in1gKZqSa3+R9iG74WbSMnaMliAJpMpT2OYUH/yAI501hQOhAo/mHEWMFiShaFCjKSqlPCp7+/lAfqTZEsiTLSpycgd7P+b5xYmIBvfTg4e+to+QaC1B/wATw4x8R+9vdYDpR6Xa+pPW8cjiaHh1FXo0fE9L/M/J7R8n+LasGL2tAKHxOlPhks7lYTpxH3A9RGUbRxKZrBRCZocFwSDooUunWlQGoagbxtnZgxEooJ6Fnanz0+UYtvPs4yZnZTUgKDlKhRKku6g+hSXZ6jMODQCxh8G8xSSQohI1cXNvrTqLxDi5aQcpAJ0bhFlc0InJyB3QUq1LggE06A04wPKO1nELf9+APF+MBXmYYMCMvQKS/prEcjHzJfhURyq3pGm7kbpS0ypyJ+FVMUo0UZanCWYJSevezDh0hQ3w3cMhaloQUyT4AVBRBF3IdhejwDN8N94Js1cyUqbLlS1J/OSxUaDKMz26aRLvjuljMDLM+VN7SX+YocZc1HIeo8y0Fvgfu+Eyl4hSe8sskm4SOHUw97wIKk5B4VnKumhu/vWA/O8meOzMxVZmgIrW1/sNBURSxE1RzFQdqO9LtSmka9vf8MZKRLxGGQpaUKBmyszgoFyl6v6wq4XDYUTVy5k8IqSkqRlIzM48JSdLl6EvpACtg7F2mEqm4eTOypAJDVZQJSoBTFQLFiHi/hd/MXLVlnqWkijKQAxGhBZo1nczFoTJCZUxU9IZiHWrzUUpShrBL0EEMRseRealNV9pk8RWtiAVv42egZhpAKexN50TWaahZ/SRV+jsYcsfjezkFdQkJKi2gAduVSB0doASPh/hlLExKezUC4yAJDu/hFBDTjsMkylIVVJSQeYaogMr2fvPh5a3moK7FXdCmKndyoNm+zWhjlYrBzEFchWGQgipKig0qxls6ugUxtYkQuT9hFCCianuZrpcApJcmhewIZ7t0JXYu72FUhQThpaUAt3gConUqUo5lKZiQFBIdq1gM/3txqcViB2ZJTKlqSV0cu7OeLseT8ofdxdoq/DIEy4QPIjN9coH/AQExuwkIXlyAod3QQUkDTuKUx/rlFvAzci8wdIFs31JPdBpqfqrMFrf7EsiYw7yylKQHuFTLi9gmMvxmDxUlLT5S0oVq3dcgDxCgoI0eftJJadNlzFJST2MtIJXMIYKWx8CBQZiz1sS0MnZTZ8mVNHYLlL7sySUHWhGZSnLWPdHFoDEsNtBaykWSlg2hy1AYWah616/Y381KZ3ItUW99bUexLwYlqWlRAyLUg1qGLUcdBEE9SVEmrnUWH70gB6pdaF/NiI6Q3z4Vrp5x1MRqKt66N7/AHjqWSb3sOfCvu5gP1P+OR+tD2bMGuwFIlTOTRiPKvCnrGH4Occ6nOj9AT/ENuytvrQPE/AHp84DQVqZz61NK8LUu14+lrpRiG6ilD5veF3Cb0hZyqZyPK7dON4M4LGJUKENWgOr/W3pAWO0rX1+fvqIQPixu8ZqETUgdwnMdQFAAvyv6Q+zDrrrx1u0RYzComoKFh0qDXbiNdRAfm2bjkJnJVLH/tsUnrbqDTpFSYAuZUPmYMNNIa96d0kYXFrQg5k5Uqqwyu+nUG0Et1sDLScxy0NnZ9RWxFCL/wAgR3P2asykpImBPGYpWVI4JSVelLwO+K+OliVKw0oCisxA0CQwBbrDTtXeBEmWSkaULU+d4zKbNOMxssFzmUBxID1+TwG27jYEScFKTwSPpBCWpWcqI7v0jsIKJKUpFgAB5R9jsYqUgZZalnglnPRzWA6xMiWpCk6KDFudKc4ykblYz8UUo7NcsFgpZS4S72LEtDMveyVMChLUUKBqhQYgvdjUa/tFXDbxLSuod6B+NqQDVgJSsNLShakvYJQAPVvrBGRhATmNXEKs3GLXNlrPny5e9YbsLPBAgLDMIq4hWZ0g9YuNSB6wcxDQCF8Tu0ThQuUT/jWFG1QKu/I/eFXA7eXOwsxctQCpZQkJUKDOSpa2PiOY2NGBNSBGj7ZlBeeWTRg72LkJvwJJHGgjOsHugUYkmVN7NOYpWihsXy94gLA0Nw8ACmb17QkLbtwsGwVLlqQQ5DgFLCxtGhbE2SqchC5ykupCVlKUhL58wuKtSw4RPO3JlYpgkKHZhnNRmJdQc352bQUMEd5ZU3D/AIRGGlBamUjKSQyUBKgokWY0rTvGAVU/EKZgJy5eIwncWp5Zy+OUDlRlVmIYDQChJdiYc8Rvjhzs+Zi5NQhiEkMe0YFCTcVJFQ9IW5uFRteWvDKw5ws7DqM2X3sye+rvglqAmrM3CBG8GzDgtjiUpXenYgED9SEhRB5DwnzEAly0qUM5IJmKJJYVKnU7PxfUXinNIdQABFW430PpSLGJm5UpALM/HRxFF/8AUs5rrAdzF3vcXFR+/COUEC3F6e/KOUzAHIOut7x4ldVP189f3gHLDYsEuC9ACNXABPv5wRw+JN3qK+pLefnClh8QUmjNbh/cGMHPKiRVu6KHV3blZvOANjFVd3LfUk2tBXZW9K0MCQdGetGZvW0LPasAXY5SMvGrB24feJ8KWPietvPVql6X4QGrbG2sJqdD6vWwa/HpBRCqP1/fVqRn+6+1sncYMWJDBz9yesPuFW4BZuo08qfXWAzD4sYcjFIOkyUOjpKgSegywl7NnqzFJqDrrSv3J6+sad8WcO+Hlr/MmblB5LTa7kEpH8RnGCkpKgbF/pAVdr7UVZVSXBqdOUe7k7bGGxAnLRmIvxY1JB4mnpFXbCSXp3Uk2486t7MBpuLIDC7u/MhiDxB+tYD9ByfiRgZgDTFZv05FFTmgDAVfTjAXa3xSlYWcgKwk9lH/ALkzKDRnZIKiCOBY8oS9xNj4/tJUxKES0zKy5i0JURcpUEk5gKUU3PnGizd38HPUmXiUfiJqA5mlRRmJBLABVWqB7YAXxL2nh5gwmIkKBmqJB4mXlcBY0IVQPxI6ebBSMQtN8pAcDQ8Ia17mYJclUgSynNWpJVmAYEKJLs/GFvZu7c7Azy4zS9COD08zAPuB2cgCgYC0XU4YA8uEDNmY0HrrpBZnYgwEsUpiWWT70idayBepoIC7R2llBSfE/BnFeOkAH2xNWVlKfD3iuoIFRQB3c14VIprAqSFBZmEiQhRd+8VKo35fCkCvJ48x+LVLJWoMnKkGouSXJ43YCOtiY44lKZTkuGMwJsmyvElmP3HQA2SdpgyUplOpT5WAYuOLgesfYXZq0zBmS+ZH+SZmKlFTlkpfwIAqWuSOZgPurjpc2fiJCFH/ANOpKQSp1LoVKUSP9j9YYdqbXRh5ZUo91Icnp9TALEjaWHlCfOSJhzUVnQUgAUCSo3D6BntrGV7y70rxeKMxZ7qQyBwAdqc1MW5AaQT3321NnqldpMXmUVK7PN3EJY5UhIo93VUkiE6fhql6hr9Pb+cB1PmZlEXazcWiuoCl36/vSO3a59dNfWOXaj+tvbQHkwk3bkaB+UeS1sTz48vfzjwh6tx6XJj4M9bfUfxAXpE3KSfroxYQWw2JIPi4aHhAgyn8wGro8WpU4gmtA3keH092Bhw5ChwpTz4e9ItS6FuBPygHJxhIu9rXv7rBPD4qugvX0J6H1+8Ab2RiUoU50bnp5cI03Zk9KkAp4AXBbz5Bi3KMhwc1IUp3NrN79Ic919ruyagBtTWtQ+mkAR3/AMLnwhqQcyWsA9Wc8Pv6xmHaqyuAxNfr9qfvGub0bPE7CTUreiSsNSqUkgu1daRk8haUk18OunfAo/n7vALm1nDuXf6E06adYrKwKUJeYxV+k0rz8vqIv7eUywQKtwopufqK8tIFYbHPNTMWAcpCmUKGo+VPrAaRuN8R5ByDEy5aJkpAQialwCAMoCwHA7tH6wXx/wAQ0pWFdkJkgHvLly5gYKucxSzAXdn0hTxO9+HmpdRQlY/TIzGwActZqaw4bvb5SpuHSkTVAJLHIAlLcMpSVE/LnAMs7ackJTNK80qaBkWDRlMwGnr94uS9rIzBCyK+EnXzs/KEPbnw5mzpChgpykoKu0EiaKZnfuEeF60IbpWJ9jmeMOJWIQpM+QrKaOFJVZWa1quD+WAa8bs/8yHH8mvzi1gcc4ZRIP3jjCYvuJBfS/KKW0MamWoFyGN3bS0ATxmOSgKU7sz1qNXAHTlC3tTaK1S1hTJAWwUSDYtYU4BqX0jzEbZkzVJD1AK3BFRwDXDtcsx6RWnTJKkMEhQV3lXNFAjrma/lACdo42ZNlhKygXAUAGLMU3LgUUHfUPxgtupgQCVMwTXuhgSzsWLPq3nrEGFmysiww7MHu5xqCXI/dtKQd2bMB7NCaO5ZtKmr8mgFjYfw6IxE3EzJ8ySklShkIBIqXJILDVmjzaGEM1RJmzFCW7BZBVydIAAVw6+UNm9uMCUFOdiAGSLkmxPTQcXOjhAn7RKQUuolJ75QzAs5chgDqamp1gFPeXCZJqFKU61HwljlSAWdqXZuLPAaYo3FXJ4OW5aCC+28Q6lgMDmqxzOXYkruo6WADENqROW9injxJFNK6wECnyjVydOOvWPE5mYCJlg6VIGnPg3ARHLWwDBwCf5gIkgHi/DjX5R0Wr949zCxt7rHgv8ATmLgUgLOa4Nj/ddWiYNZgfkLau0chDgk6161vxPrpHKgP1Vp0saQFmVNLjkLeY1aCuCmcRWujmjamBQlcbMxrW+vLlFuSohNKAXuQLDj8/4gDkonjdta/OogpsyaEqS6jccX06Qu4fFV8Vi/trgxfkLCmLsOFtA1TXj9oDV9lY5E6XlSc3dynMDUGhetmpGQYgCWouzUC62UlLNVyTR356Q+bnTkhSg5Ls+qgLj7esCPidu+qXMGJlBkrcLAFApvES7VrRvWsAuJly1hKlgKBcK89aQAxmBEuYUoGYGgfzvpHCMeqWMoLpNueo848wu0e+lSjqaGt71vAG9l7uyAkficRNBP/tyEBwDxUot8obdg7g4VSSqRMnIUHYzMpfrlSk/WElO1QFAAAnMHL+X3vGzbszZRkjKRZ+b/AFgB0w4/DUQkTk2BBr5g1FYLYbDlKc04nOpmQVFTV1LR3iNoJdkqZw7M3XoaWj3/AKqhQFbszQFPFpUhy97CwA84X9oHtFBJSCFO4IdJLOAaW18oYcQoKDBQW4cC5ep6cvI0gLi5yELPfBcuC9jzq7CtGeg0gKWGw/ZZkyw+YAvUq0Jdw5S4106xVnyJacxSSkZag1CS51Y0pY8BwiWfilhQPbjLSgSMpKrAhIrTVtOcUdoLE5IykKOa4IsKkNdVXAIJ0gLuBlM3Rwp3B0BbLQ3sdDDnuxhSxmqqbD7wnbABXOCFBT/T2xc9I0lMtMtATYJH9wClvXKJUrOSErzMWFwlkl9MqQT5vC9jsBNmSUy5QCEhBawPaBeVVqkpQ2UnVT3aCO39pTwFpIRMCXyqo4fwqUOLPXrekCd7sAqRLUZC8qQUUd0lKu6CUqBIWkkB3BFRYCARdoYXIspIPdo1KUzAdXIHWB8y4dhfTk58noIt4lVOJNXJ1NXvU3rxAinMNiBwIsKBw3L+ICGYvnp6fzHEpZoQzA0/ePZr24+xHOYgPAeqU4ygdOcfJmUJ/sdI5IetXDv+1POPMt/bfvAXkqPoKDka0jvKS928hT7xHLFPk41JvEpm14mjl7ecB1JS4IbM4F7s8Wko1c0pfp1itLIVpRmv7pHWHoda8etjwgLOGnV49P21gtg5xeh5Bixs3m0AJNzXz/qkFcKo0a/KxtANmxcatCgrvOVVOa/m/l5RoE7BS8Xh+zmAKCuJNDpUFzGXSZZ1NHcO12tQ3o9RDpufjQAUk8KtWw4DnAZPtbYa0TFSZiWWi9+bHmDoeQ4wFxWCKCXFrsbVYi3zj9Bb07poxyBUypqPDMAFaFkr1Uh6sC4jH8dLKFKlTQAuWcqhwIu3+rnSAWlYVTZuIf8AsRe2bvXPkkZVlhz/AG6R5NlJBISaPUcfT7cor4nBh6VbT+fSAZBv/MJcs7AM1Gdz01tqS8FxvE6krQ4S3eD3Bd3IOr1YGw1hBlSSFNrzHutqc4vSczVWzu4IFk3Z/T1gGKdvAqplzFBmGUh7CpDGzh+sdoxsxcsuc6hYB6uwBZyOILHR6QvYjF5WBNBUEEXdyLVtXmIK4Da6WYJJdxQhy4NKDXowpeAKytkTTKRnQGdsqrMMxBHDkeUSp2YUDKGYfpFbktUH2Bzi9s/B4rE5RkIQmg0FyeZ1PTyh12XuSlISqaXauW4e9XgK25GyRLR2yrnw/wDibU0J+0EN4NsBCL3+kXsZP/TZPC0KG3UKWpn/AHb1tADO1IlpKgqYmYpmrWrJHTyfnATezagI7N81e84YDKXyAf8AlcmwoHqYYt6MEnDyEqFKgrHAuA6dE+20hD2qqpcub11N6l3e0AKxBZqN5HzilOWPnZ/fsxPNvr6jjSKyhxgOpwJIaga/T7RGgH3+0ek6+QpS0eoNybD1gIl8WoQ58/vH1tennePVrDNyH2/mPlJo+hgLmarfLl+5tHRRWw07utjEaS505czxMTJSxJfqdONDAe5S1hWrVtS1YlejVHvS7H6xCQk8evlHWYima9n1gJQsuyqFjUfP+ovJxAdmfqDyuNDFNKhxcVZ/WJZc4v8AToza3EAwYZLij8dLtwHl7MH9j4tQDJpU0FeD3hWwcxTX4+lrOILbKxB0bjZXAchqIDVcDjMyRWoFtYxffecmbtDElIByrKQRfugJZ+oN+MaXu9i1OASaF6eQ5xkG3XOJmzOMxdf+Z+t/McYChKx6T3lUPyFNBxfmLxzLx6AsUDVdjoxAAfrfjFNaLgjobe+v8xXmy4CabinLg9KcwQ8SysepP/bAbnXV/XpFGVJJIAubfaHbdndQLKSbcOo1eh4MIANsndafiVA6Py4aDWNk3V+HUmUkKWlKlNU6GPtg7ATKIITehLCmvCG1WJEtAfSnt4Dta0SU6BvpFJe0So0cDpWvI2EA+2M+eXdkmnUcX6QbRIIqxL8YCriMQAC7sPpe7wA2cVTZrtYu7A2uawTxuBVOITZOvL00Z6RYm4YYeUSlnap5AUgEz4j7T/wkJNud20HHn7dP2nRIIJrVmD1VToWb1EEN7sUrEKCUj700D8vvcgxRxOZEpEuYyVZSASKrALVP6mDcwOUAvzrCg+nIGzC3WKy0uWHy14/WLuLDV5mw8h76xTUKgOBz4awEYSGFn0H96RwUlhTNw+Xr/cSGvL+Y9Ytan9GAiNzTSoN48el6aRItdTmHBuIpECrtwd4C9KNqG9A1+fMxclyxxoKngSYrBmD15NxA+0dywanof2gO1zi1LDlYcuIiNROtDRuJMehRLqJah98Lx0lVBajV4QHiEkFyemgVaLUqg4Xpw1ioEi3v1+0Wsj0JpVtAeR1EATwswAl9TwJu1OnKD2AWBQKqxNA+jWu38QtyUGvAH7nk5FB7rBzBlICSotpUsNObQDTgcZkILMxBJOXugByTWkZvNnBaCpspKlEcaqJHI0V1cgaCGiftdCpXYS1pUub3VJCkkhBDq8JIZklL08UKu11ZZhUEsKH6tye/zgKSsHmFqizEcaiul2fiLRQXJULh4NYBlN3m6cmFA3vKILz9n5kd4A0oQzmnD3+4J0mV3qen8n1h62BtGgBF2Z+NOFfLpCuiT2aqinzp7+cMuwMMhdyxoQRQHjp+2l4B+2XtAlhmADcTS+j8QYuT5pIKXc2v+/nxgVgNl5fzNzZxxf5/ODWGlJCmJc39OgtATYCRlJN66dXg1JSFCxbnFHDJzFg1PfSCqJbCApKaoFhr7vCnvTj37iTV6detvbw0bRxIQkmn8ecZ8uUqbOUq4HXQ0pobBuLGAm2PshIdZTmNfFztXpT+zAreDYgmqCcrFvQ+t7esN2GdKHVRPC1rRWwkoKnG54v7bj6CAzPaG7c1IJJBGh1IqQ/pADESVA94F+Ybi9/6jdcbsQKFG4M1eNhChtXdrO4yO3IPrUO+pgMvIv6x6xJYv/DDlB3am7K0d5HfTWn5kjpqA/X0gAFamA4UNax4Tdv6/iOiSQ7tw519I4mpr792gLoWcwr3qXHKLSGYM+nUvfyioCXp/T8POJEC1R9TpAWUKJoWPLgKRASmtA9L14c47C3IApTXy+f0iqSQRr94CxhjUdGoKuKN1gjMExJpLoxNSzaGg/eOt05YOIQk1CnHmx+cOu191VTEOgAkpew8QZ2FneAzxeJnGgXlBqwDC/EA/WIlYVxmWSS9HL2ANzHm0cEqUsg0Y8P2DR4NokgOBT+GNXf5wBnYKMkwFmJzAMQ+kR7SmgqLGhvp6t7qYikY8MGo3C9Q3H20cbRBcqFief0PDh05QEGDwayoBF7d2709K/S0NEyRPlpJUksBQgUZqP8ASvGKG6+KCZqCaMdOFfRhG0bMw8uah1AF78348YDCp6swoef818+LekHd0tkzZy+4SPpTn6mGbev4dpSozJIYH8oFuNLecWPh7hyglBCdC7fbrAGsNuxNSAc9xVnGnCLRwQQwcvqTU+/4hjUthABH+WaVc6dG1gC+Bl0EW5i2EQyEhKYr4zEaQATb2KJBCannrxibd/ZHZyVLVVS7EgO1hFhOyipQUpwOD/URNiVZmQKJFOcAI7E/36xPgZWUZiGez69BF1EsCg/uPVpa8BADlPH7eUQLwyVBimla9eEThBJZNX93gfjcSXyI7wspXHl0gBmN2TLL5a8K0evAczGeby7ssorSnvCqk8QNQLuPn1jUkYVT6Aav/MZjvpviiZMMrCjMzhU1u7S5Q1wP1Hy5gmqDaaaiIVPrXhyr9IsTlMAH0rxb3WIClyfW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949" y="2973951"/>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1" descr="data:image/jpeg;base64,/9j/4AAQSkZJRgABAQAAAQABAAD/2wCEAAkGBxQTEhUUExQWFhUXGBwaGBcXGBodHxodIB8cHR0aGhoYHyggHhomGx0fITEhJSkrLi4uHB8zODMsNygtLiwBCgoKDg0OGxAQGzAmICQsLzQsNzQ1MDQvNC8sLCwsLzA0NCwsLCwsLCwsLCwsLCw0LCwsLCwsLCwsLCwsLCwsLP/AABEIAQkAvgMBIgACEQEDEQH/xAAbAAACAwEBAQAAAAAAAAAAAAAEBQADBgIBB//EAE0QAAEDAgQCBwMHCAcIAQUAAAECAxEABAUSITEGQRMiUWFxgZEyobEHFCNCUoLBM0NicpLC0dIVFlOTorLwJDRUY3OD4eJEZJSjs/H/xAAZAQACAwEAAAAAAAAAAAAAAAACAwABBAX/xAA5EQABBAADBAcHAgUFAAAAAAABAAIDERIhMQRBUYETImFxkaHwIzJSYrHB4ULRFDNDU5IkY3KC8f/aAAwDAQACEQMRAD8A+HAV5UqVFFKlSpUUUqVKlRRSpUqVFFKlelNdIA1k1FFxVzbJIkCYqsJ1owLywlK4BAJgc+zvqiibW9A1KtSjUf61qPIjarVVlaqqVYloxMaVwBUUpeVK9IryoqUqVKlRRSpUqVFFKlSpUUUqVKlRRSpUqVFFK9NWNkayCdNIMa1620VAwCY1MCYHbpyqK6VaRXhqRXlRUus3KvBXTbZUQBqToAKNGEu9IG8hKzBygTv4VRIGqINJ0TjhPB0OIdecghEJQkzBWrmQASUpBmPCdJrq9wRPSp+ky5yBCjqZiSNNpJHlWj4bwxy3ZcbcG60qGWeyN+RBj1rjGHAktghBAyxKd4AmNDG3Ltrn/wASTKQDl+Ft6DDGLCSrwxLjWWFBxKMzaoAnKCVtntGUSk7zI2IrMXCNvjX0dxCkjOcoQlBUJ162UjKEjadNTWRxa3gJbb62x7xpB17P406GUu1VSQ9UlcYfhYVblwkj2vdSe1YK1BKQSTyFPcMXDNwCIAakTzUSlJPeJFXcDWkrcWeSQB4k/wABRmQsa5xS+jDyxvZms5dMFBhQIPYfdVFM7qXrlQGuZwgeEwPKKK4is22ciEjrHUnn2e+mB+YB1KUY8i4aBIqlFt4esoLmgSOZMT3DtqlTMJzSPDn4+FHYQFpCqqVKlWhUqVKlRRSpUqVFFKsYbKlBI3JAHnpVdN+H8Icfc+jbW4EkFYSATE8pI1MVTnBosomizS+jscDWKWE9MlecAZlpWdTzgExv3Vnb3hRdsUu2jpXBghSROvLTQgjSgrqxvG3FqQxcMpJJCEpWQB2dUEba+NB3eOXYSW3HHACIyrSB8UzXPZHPdh4IPFai+MfpKtaQ1clbaEBtwjMgGBDgBzok/VURInbas6lvrQdNY15eNE4YT0gUJBGuYfV10Ue4GCaM4hAL3SpEBwBRHYodVY/bBPgoVtAwupKd1m4iq3LT5vcoTMwpCgdpBgzX0n5pkusyAM6kQCdtFD+NY7jRgFNu+kaLTE/4kj3mtFxbdKTa21y0qFEp1GvtIJI15SmufOTLgrfY5+gtkRERd2Jsm3uSoLdVKSFADqgbSmIGpzAbkb0vxhKukQAQASJPfIn6wjyB3o22UpVizdFxRUVMkgQBq8lChAE+yTzqrFLZReSEpCwB2DSDGsjurJGHB1msrGXYnPkYW4e4pPxK6fmqkoSTKgDA11Mkn9mPOj8EwfpgAtQ6yQUlI9oKSSCQdjpqO6qeN7pTDTIZUElZ6xAGoKZ38+ynHBzqUsNZt0tJmfBwx+yRTHlzIL0zRCYOkcW8Ficeti0y4Y9pTbY8NXDpy0Sn1orhpHRWDrveo8uQge+iPlFUnoWEp5qUo6fZSlPwIrnHmyxhTLZEFeSfOXDr5CtAcXxMB/U76LK91SOdwCTcEWOd1Th2bGniZ+ABqhu3N7drMwiSSexA0HhP8aZ2yvm+GqX9Z6QOW8gH0k14zZLaw85R9I/qQBrk1gdwygknvFNL7c53E4R9ylhnVDeGZQmPZXi23b9aNkpiANhJPPvNEtfJ9dEdYsp5wVyR3dUEe+s5huJuMmWyAfCfOnKON7pIgKR+wNPCDRvZM0YYq5oMcbjiddpDiVitl1TaxCkmDHxHdQtMMWxZy4XndIKoiQANPKl9am3XW1WZ1XkpUqVKtUpUqVKii9FbPgri35mhSOiCsypKs+UnsAEEVlMPtukcQgfWUB619ituDLDKJbCtN8ytdtdFc6xbbNExobICb4LRAx5tzSuWflGRHWZcT95B/eFXO8fWLgyuoUQR9drMPdNRXAdgR7C0+Divxmq3fk3syOo8+n76SPQiue12yHQkJxEo4LM8QXOHBPSW3RhRCkrbSFJKkqB+qRAMxrWMK5Zyq3SrMk9x0IHjofKvpF58mbA2fe8wg1g+IrAMOdGlUkCFd+XQHzTB9a3bLNE7qMcSe1BI19WQKWpwjDDdWDbSzlIVKTHIE7jw0rW2PDzZtUW7kuIRqMxI2nmI7dq+d4LxN0CA3pzOYyY/RATqo+Ypi5x0CCkB4Aj2k5AR4J19CayT7PtLnU3S7C1CSEN7aX0lvBWhbhhKOoNUp1Os5hry62s18t4gvnkPnKmVZQFSSYVJ06pGopphGOgqhV0rfZ2U/wCJJKJ8xWwRaJPXWkq+ySZBHceY8DSmyP2YkPFgoTGyQg3olOE4Em9Yc6VOuRIbWr6q4JJA35ifOhMNwi4ZKmyhwuEEapUQeUhUEbbazE7TWhexAJISkR/586IRfHIpQQpMaZiYTPbmJiKB20veT1cijhb0QoJNfcChxtIdecB1KgMpTqZ0kaetKuOcDcuA2GikBsHqkkTsAR4Ae+ndxxgy2kh25bn7KMznjJSkj30sTxGw8T0bqVHkDKT5ZgJ8qJrtpDg4A0OIyUaI32CRms5xGwFuWlrMISOseQSBBPkkE0mvMd6V1WaQ2TACT7KBoEDuiCe2BT/G7pJkaBWokxKeqSryIEedC4Jwu3cIDqitAJ6gRl2EjMoqB1JB0AroRPayMOk9WlyRux9Q+gtdgmM2SGxDW3/05n1jWmrPEmHqB/JiPtNR+7WeTwOyQD85fSY09j02FcH5Om1bXTnmgfhWS9mJyefXJARONWhTjS7sHmHA2tgOZZSUpgyNY9kHXUV8qr6NffJxHs3IJ/SQfwNYfG8NVbvKaUZKeY5jcETyrfsj4qLWOvvSJ2vyLhSAqVKlbFnUqV6RXoNRRMsFwh18/RtKcA3yjbxrQJ4buUj/AHZwfqgD4GveEeLm7NrJ0KlErzFQUNeQ0O0CtEn5Rmv7B3yUn8TXPmm2kPIYywtLWQ1m7NIP6MvgNGbkju6TT0NUlN6j6t4Bz/LgeuwrXN/KY0NmXu/2P5q6d+U1kpILLuoIJOTTcTAVtr2UAkmIzjVhsd5OKS4VaPuqU0u5ebUYCfpFKEmBrJmDP/mlOLYI6wtTlzK1IWgLJMhaIABnw0rbO4V0VzmJBC0GCNNClJnyMVnOLrgqCwTMISSddQFag0qKZxloVRW98TQ2xuQvC3DiHVKecA6MqPRtnmORPlX0G1s2k8koA3gAAeQr5rb4+U2wQ3JdHYCconf00HgKNCyqwU6m6UbhJCiyFBOVMkKkbqVz176qfZ5ZXW51C6CASxxtpo3ZrfYhgzChmUltQM9dKQCJ/SEH30Hw5hibR45HV9CoEFqZAJjWZ5bzE95r5/wreXb1whCH3EJ1kqUVJAAPtJWYKTtHwrc2uJ9KwVABLqDlWlJkZgcuZB+wSNP/ADSJoZYMg6xvHf3qonsk1C2Tlq0kFSkpjf8A15V84vrI3dwc63FIKpQ2TAQOQEHTyg79pNanFcSJtWz9uN/AyPcaSYiosKShoAvPQEZzCExqVKO55ADx8xic4EhmqLA0C3o48EtBM/RpgfZCj6rJNZzE+GmYgoAP2kQn4CPUUgxXiy/ZecaU8AUKKSEobCdDoRKNUkaiZ0NMbu5umGmXLkBTbo5JyqSTJgp05a/wrX/D7Q2jj80tk8RsOCU3GGuOktAZ1pIhW5WDATJ7oiaMu8BctQEh9YdGuVs9VJ7CZ3ovB7oF/pG1g9UgwdesYH4+taW6ws5mRGdSzmVzzRyP+uVFLtD2uDTomMhY7NfPG8Wv06hT57ylRHvFcq4mvR+ccH3Y/Ct7bfKJbtJDTiHQUSklKUkaGPtT7qITx9ZrEFakgjm2fwmoZDvhWbDnQkXzkcY3fN2fFKT8RS3FsScuFBbkFQESEgaDbavq6uJ7AiOkaVpupuf8yazPFC7FxlwsqZC/aTlEGZ20A3pkM7cY9kRyQvjJaTjtYCpXpryuisa9ozCbPpnm2x9dQHlz91BU1wrBLh8FTLSlBPMf/wBoXuAbZNImAk6WvpzXAdn9hw9+c/hRKeA7E/Uc/bVWAa4exEey28nwcj96rU4BiP2Hv73/AN65Bjd/f8/ytuIf21vhwBY82nPNxXpUe+T2xI0Q4PBxXPxmsI1gGI6wy+e8O/8AvFd/1dxE727vLUL/APer6Nw/ref5Q4h8C+g3qkNFCHCuEN9GgiJIERJUIOg91Z/GGmXGXpMAK1VI0BQSknuJHu8KzyMIv2goutOJSrKMylZsqs0JJ6xI1MUXaudI26wqNFdFnA3K1pAk6bakeYoBs5acQdfctjJQ5lVSL4LdS5b5MoBSYIHOeZ+HlWxt8JaX1XG0KGh6yQfjWM4WKG7hSW9EKzR4oVr/AK76+gMu86ybaS2Wxoc0bSTGAVz8wtUykttKjZJQI07orM42hCHAi3aQ3nPXKRA6sxMeJNat5KTBgT2xr6mstjj0uJbSJIiSNgSYEkbDnrvQwyOc+lcbG6lX3YJs7eT1ioa/dJJ91GWeFMXSUF9ALoQkSc3wkDnXl+y2LZDYcSVIghM9YwCNUz31XgrwIE6EGOyiLyBbeKotDgUJjfAbOUlLAKo0IWpMdmmtJDww37a0kqO+cqUfeda3r14QneQKS3ro1mJNRu0yaAlRkbdSAsxheFo6VcJCYA22+sTI7soNbDB2Gm3RkUCC3M7QSYiDsd96yTXVcecUoJT0SyBJ1yQVAcpKVACgLyxurhopZbWtWcKXl5CDk3M671sMTpHCzlkqc4NYVpz8l9qT+WfPfmR6+xQ1x8lbH1LhweKUHXyiso1YYs37Ld2AOQzkelEHFMYbHWFyAN8zRPvKSa0Fk+6QLn4mHVpTJz5LFfVuU/ebI/eoG7+Ta4Rs82R94fgaCXx5fpMdKAewtIH7tVq4/vD7S0K7ihOvpFHh2sDJwVXDeYKzV5blC1JV7STB8aoorEbtTzinFASoyYECha3C6zWY1eSlbThfjVNqyGiyVQScwXEz3EVlcNYC3UIJAClAEkxpPbX1Jngey3hSh3OH8Kx7bLC1obKCQVo2dkhzYUE38pKT/wDHI++P4Vcj5R2/rMK/bSf4UwHA1j9lX94qrf6j2I3QfvOKHxNcvFsR/SfXNaqnGpCVK+UhsbML/bH4VyflS7bdUdzg/lpueE7BP5pB8VqPxVUXw1Yb9C1+1/5qw7ZBow+uamGY7ws9iXykh1pbZtzlWkiQsSJ2UNNwdfKseMbUEZAmAFZtCQSobEnuFfUhgdgn8wx5+7c1U9aYan2haJO3WU3y7iaezaoWCmxlB0cnxLIsgMrtynUoDZUf+rOvqBX0e3dkAjnWEv32FPOqaUhTYQ0OrECCsAREaHLWhwm8ABTPsQPEQCn3UjbGF7Q7f+/5K1xUdFpFK03rM4hhq1uqhZCFDUCJkDSCe6KZXV4EIJVOnKCfhrQlveBQkrH3dvWPxrFCHs6wTwEJcYbdFpoOEhCSeskDNrsJ8Kswxwo9syTA8Bykzv50fil4sIRlBIKgFEqkBIBObLPbHKkV1fNklOYBR21AIPIa1paXSNojJUN60a1iP9dlKMQuMqVHlHpRDr/Uk9ke7WsrxBiEJUAZ0Mn0SPefdU2aIudSB7sLUkcxMIuHM4KkKSdCTpnSkk+taHAvlBFulSQyVzl1KwDoI2g9prvDruyUQVm3V/1EJk7RqtM7cqct2GGPaZbb7ikp/wAprfJMwGnsKxkPIprgvLT5S2jJW0sHsCkHTzIpk3x/aKHWUsHmIBP+EmgTwPYK9lC/FDqjp3TNUL+TS1Ueo6+nxyH8BSb2R3EeuaGphwTl3jmy26bXvQv+Wl13xNZuAhS2j+uj+Kd6WXfyYomUXao/SaBPqFjSllx8npTtdJgDctqHloo1ZZsp/WfXJWHTfCl3GLduW0qZLUhWuSNQRuQOYPxrI1q7jgt1OocaUOW4nyissoV0tmLMFNddLLOHYrIpNMEwR24J6JAVl3kgfGnyeD72NGkeS00nwLiJ22BDYTCjJzAnlHI1pGvlAfj8k0e2M4900uc7UHezAIVsENdYm0KODb77CPNxNdJ4KvexqD2ug/x0ol3j90x1GtOQUr+PZXC+P3j9Rj/H/NSL2z4W+uaYBs/ErhHAl4P+HEcioH92a6/qNdD61sPvKPn7FDjje45dF+yr+auVcaXChr0fh0f4zRf6z5UP+nHFFjgK4OvTWyfAr8/qV2eAn/8AiWp7kr8Ps0sa4pueUeTdVq4nvOTixrybT8clTDtfxNV+x4FN7bhhVul0qdQsLQUkAKGuhBk9igPfQFviSmlId1KCmF+A2OnZqKWXGKXjgIUt4hW4ggEeAFG4U5l6hAAA11MknlygUWB+EmQg9yfE4HJthbq0eDrRKSIUI0PdVuFKda0UAU7JVIBPZmCtD5VkrF/5sZBhBIKkns1JAEb+db/D78FAU2npBpt8dPWuTPGY9BYK248u1BYtfPZJCQjbOoJb1HMAyd9tqU9ZRLikhAGwEH1rRXt4ENqPzcqIB0A/j+FZq8xMdGBzgab7xVRYiKaFbCBqll7fFMiZUSYjmTR+H8Jm6YWS4GytaRMFWZKRrzEdc/4ayWJ3SgrNI7DA1AP2T2wKNwm4AH0Tlz9wL09NK6ohcGW00VhmnGKiCU7V8lCp6t0nzbPpoqqHfkpuB7NwyfELH7pqwY1cjQOXfmkH8D2+6uVcSXifZNwf+yD8EVA7aPiHrks1x/CfNDD5Ob5EFLjPdldUPikc6r/qzi7fs9IR2peT/MKu/rrdp3S4D2lo++rE/KRcDRXRjxbP8wovbnUNKlxjeUOu0xpAkpf7N0K/EmgX7zFU6qS/5sg/u09PymuAD6JtQ7iU6+Gtdp+VMc7c98OD8U0JEg/pA+CIOZueVkHeI71PtKI/WaSP3aQrkmTua+ku/KM2YIacEfqn8axPEeJi4e6QAjqgQozt4U/Zy+6MeHwQS0R71oexuUIUM6ErTOoMg+o1FN14tZpVLdmFDtW4rfn1doms3XaQd6c+MO1+p+yWx5GQWtZxBa/Yw5B8EufgQK8WzeHRNsEfcB9c5NLLPiW6QgNodIA2kAx6g6VrbfCr9aAr59AIkZdiO5Qisb7j1oDmVqb19LPgkuS//sk/3bZ+ANdJtcQP5tPj0afjloteC3J1Vfnx6T/3qpWBuSM19ryJcHnEuSKnSt4jwKvC7t8QuGsMxLcIA+4n39Wrf6PxL7Kd/wCzT/JXKsDSZBxAaby4n+eq1YE0d75J56uo/FU1WME7v8SoB3/5BMbewu+t85AiDlhIBB7iAOX4ULbYdDpEkydefLvHjROAYSltZKHw6CIKQtJgSNTCj4UbbW46YHckQfCNI9TSHyUTR3cKW2JlsF/W0n4lR0bWg9lSTufDn60Rh2MBQH+yoA01SsCT3yBvRPGDX0Dmm2T/ADJ5UvwO0aygyUme8T5HT40ceF8IJWXaHuZJlwReK42kQAypM6ylwgacjEe6l2HEOqcVkLYECMylSdftUZiFqEJORIybkg7K75Eka8p32qnh1PUXBBlf4Db1oqa2MlquB7nyUUMvDs2aDO5I7ANDt+sKZNYbdoJFsppKNNFgHUjeCCYMUwsLYZlHmUmdDzca1+PrQeN4JbreIeuUNKAAEqA6u4O3fuaATYjh+1+SfMwNbf3pXfNcXTMJZUO5pH8grhq6xRJ69o2v7oSf8JFUMcLN7s4kAf0XE8/BY76PZ4ev06tYis/eUf3zVXHvw/4kLJ1t1+IXgx29jrYcD4KWPxqp7Hntl4W5HcVH4oNWKssYT7Nxm/WCT/nSarN7jKBshYH6LWvwoQ2I6YfEhXbxri8igHcWtfzuHLR91H4pGtU/0lhipm2WB3JTPqHBRL/FeIt6u27ZT2ltXnqlVJcW4l6dI/2ZpKuass+kjT38q0RxE1ll2OKBz63+IT93C8NCEuuNuNJX7OcLE+EKOlY3GFW+f/Z8+XmVdvcNwPGg7i5Wv2lFUAASZgDQAd1VZq1QwlhsuJ5pEkodkAF4BRts6EA6ZiUkDXY9sRrXeC23SOgcgCo+ABP4URgtiXHkykke0QByo3uAu1I2E0Qj/wChtWlzC3FghA1hI3J58t++iHOH2i4A870KSk9YwQVA6jMYgwRp3GnrTYQrqoAnmpQBjeNSTHZXnErqHWU59Al1BJTJypMpUSdp1rB/EPc4AacVvdC1rDkhBwzhmxvhp2KQfeE1z/VzCv8AjgfMfy0cxhODR1rlR++oeUBG9VuWOCoOrqlDuLp+CarGT+p/gP2WauxqoTgOFR/vYPdmP4JrhWCYXyuh+0T+7RShgkaKV4w7VD4wfkpQ+675cqq3f7nkrpvyphw5Y2jbivm7ocUU6gKJ0kdw+NFWKDmUfsrKZHIjQ+8fGh8BXZZz81ILmQ/VcBiRPt6U3wwA9N/1CTpuYBOvn76xzuzcTe7XVdHZ3dQab9Er4malh0/oE+gmfxrM4EwFBKkuZSIzApBGupnXSe+thjiPoHtNejXHpSPh32AVBJgaKEyO7bmeYIrRsrvYnv8Asse2/wAwIbEG1AqGXUHqwJChvqTAHZpMRRHD7X0Q0SJJ9nbxobia5XqAcg5aGY8f4UbgGjSB2JHv117taZL/AClNiHtD3J02YU2AB1kiZGv5RHOqsdsbBT03JUHMg0SlatNhOQHsPpVyESM3LMhKfEZlH00q7GH7IOJFw24pwoBC0KUnTrEAlLiddDWKI1INdDotW1e7lXNJ3MCwk/nVp7yFp96kUMOFcMWfo71M9hcSNfvAU5Q9hh0+nRO4zuH165n30uv8Pwtw/wC9KSexWUH/ABt1tD8snPHmufRvRqG/qgQfoL8gdywf8qxXjvD+JtiW7xahHNxwaeBJFLsS4Wt8pWxdJXEmJQT26ZCPhROCcGXbrAeYugN5RmdSRG4MDferBOG8Y5tRFtat8ChnnrxIKLhZOYEAGD9UmQR4AR30gVZKbRKxouMp3Goncc9tIr6E0It2ekUVrySpRJUSSSdSde7ypDe2qSgoCjl3AMaHeNdQOUelFFtAsiqzT3bPbbHBY5dudxtE0ORWwbs05QmN9PjWRcTBIPLSt0T8VrFPD0ddqb4OvI0+uNwG5/WMmO+B76vtcQLeVKGwVOZTKp56CADqOw1Sy0PmZ7S6fcE/xq1CEi5aBiEJSpUA8gVmAdZ7qAgG79UrDnDCB6tM7+/cQHCkoGQckg6zlmTrznWmWGFb9kpTpzlRMBRjQGAAgCJnUab1mrxZ6Bwk9YrQk/4lH3pFaXDnYZt2wIzBBmJmevHaN9++klgDRQ3/AGTJn26u7zK9sMGwvIku3hzEAqTmTAMagjITv30ULbBEmOnWrwzx6oTQXCOF4cphC7i4yualSCoadYgaQdxrTlNrg6fzzh/V6SPcmKB3vEW/klcmoPpsET/bHXkHvxIrr+kcFGoadPeUL/FVFIGESQFXKv8A7iD6V4bjCE6Fm5M9oej0K/wqYR86mL/ivcFdsHHYtUKDmQkSlSZSImFFRHfHOKb4IUlT4nrBSQQYj2Ejt1OnZQ+B32Hl9KbdlSHYUElSCBlAJKQSTGk8qz95jqGL25S4hWUuA5kRPsjQpJAI15GdKxSwGRzmtvTf3rZFKGtFkLT8Q2Z6B3LuUK+E1ieGQPovoyVHmBoISIBUBoCO3nNaM44wtpwC5QCpKuo4CNwdgoJ15bnzpHwu2vok5EKUojSFQDofaBO3lpFHssb443Bw3pW0PD3CiueIrJCQStwyROUazuN+yNeVPMGwleeI0IGvlSDG21Qc2cKVqUqjqzzCo9nXu05CtFdY4w3qLluT9VgFWniJ9BE0czXFgDVcDgwklNMXuG0rat0mSFEq7jGgMDnM9sCucaTZl2HrcuKShPXBA3kgQFAnQ1lbLFW37y2baSrL0ntqCQSSDoEpkxzkqrV8T3NkHcj6HCsJT1m1qTpyEpUNRS2Q4HgEHTdrvRyy4mZHelS7XByZLC0d8qHwUaGfwPCFiUvONntzq081g6VYsYUT/wDIT4rdM+pP+jVSMOwpX/yXEdylER+0K0nL41mBd8pQTvBtqrVu9Sf1ig/wNUXPCjjSS4m7Ckp1KUlQkcxKCRtRquFrNxRDWIN9sHoz/lIpbiPBimIcS626ApOiQQSSQI0UfGra7MDGeYVk0CS3wKrvseWLhTXRp3GTKSmEkBSU9+hrpWKgAleZMKCT9fcFQ3jQwfSlWPylxhwiDGvihxQ8+rFd4y0oKuExCCRH3FQD5hRpghZlkmNmfhOdpla3TalJ6wIMHsPbMHz27KyOJoh1wdi1fE0xbeCWrdwfVWtCte9J+ClCg8fby3Lw7Fn402Nga816opc0uNgvd+yKbP8As7Y/5hgTHZrOw86ZWzYOIKB5IPf+a9/jQbTJNu0RMZuyRJUNxzNHJQfn6o3LRI/uRGnbPKqccnf9kLR1hy+i64mQkMDIkAdKNgBPUV/GtBhdkgpZXrnFu1l1/Rjas7irU2zmpJS6hRB5ApUn4kfCtFgrqDb2yjqoNgf3ZI0T3SJPhSD/ACxz+iOe+kNdiWcD4Kw42Vu3KWiFFOQlII21hR7+daMcO2Cd79w9sLaPuDZ51nuHcJaL1wHbkMlDphOWSoa9YE7DXs7K0jWFWYEqun1coCNfUN70T3WT1j4JFfKFY1ZYcDrcXC/JYHqhoVa4nDR9Z4+C3R/mIoX5nh43Vdq8ZB9coqhdlh39neq7OufxUPCqIPzKrHyp1gLWHl5JaQsPdYozqUrYan2iPZ7aynFAS3fXPSNIcBLZkkpUD0adlpPuINavhp20S8hLVs6heuVTigY0JP1yYIBG1ZjjRu8TfXDlslRbhsOAALSo9Gn2mjObxy0trfa79N/enB3VG/uSZzDbV1JUkvIUORU2sdw9lJjlNXcKtBaklIGZIklKpKdt0kQAY030oFziOJbctWkGCJR0jJ10kgGPcOym/CLqUgKUEFWslKhmiBunTTf3054cGnFyQHCTkr+JCFEDP7cJOVJMieYzTomfTyoFzBWQrrqcXKolKUt7/rlRjQnblReP4gOkbOqwlQUUJ0mJ0CyDBjsB2I1mhGuIErUEItUA9UArWtyNCkGAE7AmdOdCwPwikTcI1THBWWxc2oQ0EAPJ1KipcZVk9ZRiJ5BI2p3xritm2/kftekcgdeYMchIIkUpwV943lpnbyNFwEQ3kTOVcToJJgjUneabcY4lYB8ouLfpHAlMqAgwRoJkHSlOBxi7OW5GSC3LLPekabrB17peansU4QPIZhVa8Fwpf5O+cR3KiPRSB8aq+bYSogH5y2e45uztn3V1/VvDz7N84jsC0T66CmWOLhytLyO5q7c4EbX+Sv2iOwga9+iqHY4bXZvJdLiFDrCUgjWJkjUbT616jgVtwSzfMr7iiPgo/Cq2sDcs3DmUhYLaiAkEj2206pMCYV8asSEmhJfZSstoXh80s40dCshSZTncAOvY0SNe8mrMcvAekRlMkGVHbaRFU8XK+jY21LitBESGxt4pNGYspJLyeYSvQ6bDLI86Zubz+qZs56rs6yH0STKfmeh06YyJH2U6660Di6iXlk7kzRq1xZpGmr6zBGuiW5g+dCY0fplx3fAU9uvisp08EzQJtWyNYWrST2gyY22ov5wBfWy9AMrSTlJI0+jOp1O1B4WVfNXiNgtIIMwQdI09fKrsXJ6C2eTm6qlJkgbghaduW8eFKAslvafPNNJrCe7yTi5tZbuEkytbRI7y2oL0HgFCq+E1hdvHNtZBBUQClYzSoDcSk6bVd046RD8kpMKiZASsdaB4lQ8qU4GjoLpy2WdFy3Mx1gZbM8gTpPYqksBLCN+v2+idOQX4hvWkGHsquFPuPFhLiAIQEk50wlaSClQ2AUO5VMUsYeN7i4X2wk/utp+NZ65YQlbLjq1tsKKkkp1IUJ3SUkZtIO51HZTBK8PgfSXa/ID16gipmKFursCy6iyBzTbpsOH1LhX3lie72k1wm9sOVrdH9Z4gH/8AP+FBi5w/WGrgnYnPHvzV6nErBOvzR1X66z+Kqldj1L7Wp7gmLW3TIS1altSjlCs0kTOskkx4HtqnHrkpeuktiXNIhQBktpSnmDoUjt99UcP49aKuW22rNKFqJSHJBUmUkk7Ty5GlHFySu6uEhxtPsp+lVkElA1SojLOgPjS8NS7xlvz3pusfHuRt2XAVBfSBCUEDOkqEQN1OJJJ358qw2FWLiwQkxIH1gJBkayf9TR93ZXSSS2lQSTMMrzAgqMgdGo8ldnKlNu660FJLaoOkFKh2gb1oaOqcJCW0V71ph0Pzd9tSwkhJkxChPeBII5a1t8JxMrCozyNsiMvkOjSJ2me8V86QxcOqBSy5I+w2s/AHXvrRLReqSFOpcAKR1nVhIHVB1zmd8x9KGRtgWQrJ4WtI20FXlqSFdIl2DmUJKcpgxObfTYASaq4q4isEPqQ/a9K4AAVZEK5A7lQO1Z7hdkovWCVIVmJEtyUgDrRmiCJA27aYcX4rZh9SX7QrWIlcgZhEjWRy8azOb7UNzOW7LenjKO+3ehXMWwhf5haDyguJj9hZHuqtTeGL9i4eR3FXxzoNApuMKXP0Nwg9oXPjzNUKt8NOztyjuKQr938aeGkaF48/3QGjqGlGO8PW6vyd4k9oWE/gRXDViq2Cx0gVnLYCkTEddSpnsIRO+41oVPD9ssfR37Z7nEZD4aq1q20s3G+qhxspQrKrsOaFKUPAAfs0bSTlivvFfZA8AD3avtQ2KK6V+1b/AEUeWZRUZ74NXYzdpWlxaTuD5dItJg+QNC2L+Z124UYSn4q6qR+zJ+7VmPPgNCB+VUDpzS2DG3apZ/ZFHh6zR64lNjOGJx4oO7A+asCBmKnFDUzqoJ22I6tBYt+WX3GPTSmF/wC0ywJ6iUAjSJV1zHPdZ9KVXawVqI2KiR605vH1ms7tPW5O+FHiQ+1pKkZkg8yiVbeE1LI57S4aAGZJS6AAZGWQZVt7KjA/RpXgl4WnkL2g6+B0PuNNVj5vemCMmbNqYTlVO8bjKSPOlkdc9ufMegru2DsyRfD93mYKVTLZ3GsIUdDB7HNPv1TjdkVNpfSZWiEOATIA9hzbaBBPIgdooZxXzS5lAJaUCROmdpWhHiNvFNNulLSkLQUKQtOiiDDiDopCkjnyI5ET2Ut3VdibvWhlPYWnULp3FhdWsKBLiNXANDpEOb+ydArmDrtRVve4foRbvrMbqdVE8/zgI9KTXuFqai6tcwQOsUnVTU6QofWb3AUJBGh13ossZtwpSnLNCyqCBmISDzj9E7gax21MDSOrddhrkk6HOge0LVnGrRMhNi2Y+2ufWQRVjfF7aRHzS1A8R5aZYpbbcTuAwzhzaT3NqPhskUxt8exUgBFo2jv6MJ//AGLpBa0e83xcip24+ATfhrijpX0IRbtJClQVtJIgZSScwTHIetZ7ip0LvH0FSI6VAIcCgICRMKSCPdzrTcO3+Kl5AuEIDMnOR0c7aRkWT7UVm7zDQ+8850hB6Z0nMJByqypIykGAEjXXaqZgx8t2aLE5jf3yQV2lCh9C22pUQnI4gHaCfaCpEdnOuba3cKACHkqAEnO5qeZBSSDrVN7ws4YyrbXoRqSnmdesPx5UH/VC51hLZ/7rfluQacAyqxevFQTG7q0wZ6QLGdD6kgqkqKjIjeJ5Gj3MPQVBS8iAmYCltp1MQYKsx2A2+FJk8KvmZDae9TrZG/casVwytOYF1pAJn2lKkaj6qe/3VRa05hysTGiMKc4c+hNzbJS6hZS51UoCj9VQIzwE6TsDRXEHEl024pCbYLbEdYoUoKkA7wRvyrO4RYBl9lwrn6SAAkpEnTUqMxGu1O8auMRS4SwZZ0yEFuduzNO9ZpI2iUDIit+W9G15dHfbuzSl7ixP52wY8SgD3KTQtxjVg5vZ5T+goj3JUAfSvbjE8QPtpKgJ3SD+NLn8YXs4wz4loA+tamRDcPBxS8dDM+IV+Syc6qQ4hR2lR35DYjfvqu+WGkFKQM6k5DlmMokZiDzVsO7N21VdLSlAX0SULUDAk7HTNl5DeO3eura3V+Wc1UrVtJ3P/MV2IEeekU4ChmTzSyMTqA8F66no0oZjMskLWOxZ0QnxCTJHaqubhsOPpbGqGwEyOaU6rVp2nMR4irEPlsKcV7ckJnmvms9yZ9SOyhrVBQytZMFfUBG8bnyJGWfGiHFFJQyXTF0VvLdUAClKlaCNdhMePupQo0wPUYJ5un/CN/VVLiaNqS7KvWqgNaZDxuLbqiXGwELAElSJlKhzlO1Zii8Mv1MuBaeWhHaOYNU9tixqFcbqNHQp7aJFwz0KlQtMqbKpJzbqB7EHu5waBw6+LOZp5BU0T10bKSr7aCdlj0I0Ohox23Kgl23PU2KSfZO+RWvs84Pvq0vtXCQl9ORQGiwIUAATJGy0ZtI331pYII9WD6/CsgtK0ttcJU2FtL6iAIdREjtS4j6ngeqfdSm4wdl9wIyhh6PzaSW1RzUgapJ7UyI1ikXzW4tj0rSjl/tGz1Y3yq7PBQp3gXGaELzPMjMrRS2gASNT+TPV3J9mPCsxhfGC6LNP6Vr8nri8dxJhMdIpbaNM7cLCY5FUZhEbGDSsYy+57V6tPbKnYHhkBHwrduY6l8JNs4y4dSptSi04TyKVGBI7PfSHGyttEvsB3aekYI33hxEHzmqhffvMAPn5qFu8OyVWB3QacS988ce6OVFCEu66EQS4oCJ30q7CeJ2skOLhZzEyhcSpRJ6yc3rl5Uni1Oi7dSNAZbfJ35AOJVr513/Rtl9q6R9xpQ9QofCn4Wg535fbvQOY4iqy9c1pRizZ1DzG+3S+GvXSPCO6iEYqyJJcZJO2V5s6Rz63bWVewC1Hs3S0/rsfyKNBuYKgR/tLcEwOo7OvcE1QLdLPgldARnS2Sb9mFfStCZj6ZsGCZ7aEfuLcwFPswPrZydOQ6qd6ypwtv/iARtIaXPvii2sFZI6zru/Jk/FSqhIG8+H4UGzE/pV+I4qwEoSl3pMjgV1UKGx2BV3d1eYgw+6tTls8FNqMpSlyCNBoUmIIoS+wu3QDBuFFJ1lLYEeSidqAZtEnQJVJE9aBPhHlRYWnrA33+gmsjc3qUrbm5uW9FrI5boPwmvWHbpxBAno+ailIAHesj8aLwd1IVAbbTvH1lSO9Ux6UbiaFGQ6QAYIU4swP1RvHckVRcAawj164prYCW4i7JJMyW+sr6Zw8zJQO8zqs+g8dqvaUvV51XVUmATursCE8wNtoHuoV26bTAQM5AAzKECRzCefn6VGbZx45lnqkxmV47JHPwGlOrLNJDgD1VW0guqlSsqEjVR+qmfeSTtzNEOn5w4hCISgDQR7AgEgnmBBM9pNV3LmUdG3sdxzPaFDtBHKvH1dCkoBlahCyOQ+yPxqHsQDPM6fVUYncBSoT7KRlT4Dn570FXpryjAoUluNmypUqVKtUjMOxFbKsyDrzB2I7COdaLpre61MNOkeyfZJ7QrkZ5e6sjXopb4g7PQpjX4cty1WR+1OkjqxqdJPPMNFHuNcm6YdSfnDMOD6zUIUddBlgoJiTMClllj7rYy5s6dsqxmHv1pi3ilq57ba2j2pgpka6j15c6UWuGZHMIwGnQ+Pqly7w4g6s3CFb9VwZCIMHUynzkVa1hmIsiWulgf2LmYfsoUfhtViMGQr/AHe5aUYHtKyK/GZowYTdoEpClGVHMkhWp0BkHs7KDphoXDmP/FOjdqAl54iu0CHmkLH/AD7dPpmyg++qTxG0oQuzZ/7a3Ed2wURTJWNXrZBKnYBbEQrUDVUAjnzqlPEilglaGl+3OZpo7+wnYGRHnR0DmAORVYnN3lCDGLUiCw+n9R8H/M2apfu7VUQLgaydWifIgCmKcUbOirS3mUg/Rgb+1qggjuoU3NvImzBJEkJW8BObl1jy8KsNHA+KsvedT5IFlVuDOa4meQb8ftUwXjDEb3BPg0PeBXgctgsD5sFI1GYKd8Qr29gND4V787t0nL80RqFb9ITptuvnUcAdQfJE2R7BkavvQj+LIUpRyuHNvK0j/KmqTjAAADLem2YqV+Md23KjV4o2lJHzdoHqx9GPvA5pnurhN+vMFFsAA5oSlAOU6JGgB37KINFaearpXnefBCHEn1+zIHY2kJA80ifU1T8yVu4QgHSTJM+AkzFdLuHHSmMxITByzrGsmP8AWlXPsOKJU4QkFWYyQBPbG8xR6IM3Lq0W00UqIz7HrRsZ1CdpBAPW9KqfulOkATmjKo9sGQe74VW70SdQok6QE7DzOu9CruSRGw7Bt4nvqBURWpRDigjQHMvcqGw7h30CTUryiAQE2pUqVKtUpUqVKiilSpUqKKV7NeVKii9mr7W+cbMoWpPgaHqVDnqrtO2eK7xOz6/ODt4g0QnjG4+t0a/1m0n4Cs5XopZhj+EIukfxW1wLFV3CyktW4gT+S/goTtXWJ3yWSM1rbzlSowlSfazCJSqRon30DwB+XPgn40T8oH5Uf9Nv/M9WcxM6TDWSMSurVLTxCg72rUdgU4I8OtXqeIGudq3PbJPvNZ+ua0dAz0Sq6Z/FOX8aST1WGE85ykn3mhX8VcVrKR+qkD8KAr00QjaNyEyOO9XuXzit1qPnVGavKlEhJJXs15UqVFSlSpUqKLqdNhXNSpUU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5223164"/>
            <a:ext cx="1809750" cy="1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614" y="2962707"/>
            <a:ext cx="3433386"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7277" y="4821384"/>
            <a:ext cx="1909654" cy="202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1" y="4820082"/>
            <a:ext cx="1580038" cy="202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730" y="4820082"/>
            <a:ext cx="1594935" cy="200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625" y="312737"/>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8153" y="4865346"/>
            <a:ext cx="1836738" cy="196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encrypted-tbn2.gstatic.com/images?q=tbn:ANd9GcTK0wbzH-UGYwmcfiGmTu-T7455fXGdvwzfLvsV2NjAXrcTOT7Ps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7938"/>
            <a:ext cx="3124200" cy="25066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a:stretch>
            <a:fillRect/>
          </a:stretch>
        </p:blipFill>
        <p:spPr>
          <a:xfrm flipH="1">
            <a:off x="155574" y="2973951"/>
            <a:ext cx="3284692" cy="1857375"/>
          </a:xfrm>
          <a:prstGeom prst="rect">
            <a:avLst/>
          </a:prstGeom>
        </p:spPr>
      </p:pic>
    </p:spTree>
    <p:extLst>
      <p:ext uri="{BB962C8B-B14F-4D97-AF65-F5344CB8AC3E}">
        <p14:creationId xmlns:p14="http://schemas.microsoft.com/office/powerpoint/2010/main" val="404736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“Fox News Christians”</a:t>
            </a:r>
            <a:endParaRPr lang="en-US" dirty="0"/>
          </a:p>
        </p:txBody>
      </p:sp>
      <p:sp>
        <p:nvSpPr>
          <p:cNvPr id="3" name="Content Placeholder 2"/>
          <p:cNvSpPr>
            <a:spLocks noGrp="1"/>
          </p:cNvSpPr>
          <p:nvPr>
            <p:ph idx="1"/>
          </p:nvPr>
        </p:nvSpPr>
        <p:spPr/>
        <p:txBody>
          <a:bodyPr/>
          <a:lstStyle/>
          <a:p>
            <a:r>
              <a:rPr lang="en-US" dirty="0" smtClean="0"/>
              <a:t>Even conservatives lie!</a:t>
            </a:r>
          </a:p>
          <a:p>
            <a:pPr lvl="1"/>
            <a:r>
              <a:rPr lang="en-US" dirty="0" smtClean="0"/>
              <a:t>Quick to judge irrational comments from liberals.</a:t>
            </a:r>
          </a:p>
          <a:p>
            <a:pPr lvl="2"/>
            <a:r>
              <a:rPr lang="en-US" dirty="0" smtClean="0"/>
              <a:t>…then say similar comments about them!</a:t>
            </a:r>
          </a:p>
          <a:p>
            <a:r>
              <a:rPr lang="en-US" dirty="0" smtClean="0"/>
              <a:t>Examples of lying?</a:t>
            </a:r>
          </a:p>
          <a:p>
            <a:pPr lvl="1"/>
            <a:r>
              <a:rPr lang="en-US" dirty="0" smtClean="0"/>
              <a:t>Shooting at Columbine</a:t>
            </a:r>
          </a:p>
          <a:p>
            <a:pPr lvl="2"/>
            <a:r>
              <a:rPr lang="en-US" dirty="0" smtClean="0"/>
              <a:t>Martyrs for their beliefs?</a:t>
            </a:r>
          </a:p>
          <a:p>
            <a:pPr lvl="1"/>
            <a:r>
              <a:rPr lang="en-US" dirty="0"/>
              <a:t>Bill Cosby “I’m 83 and tired.”</a:t>
            </a:r>
          </a:p>
          <a:p>
            <a:pPr lvl="1"/>
            <a:r>
              <a:rPr lang="en-US" dirty="0" smtClean="0"/>
              <a:t>The President, </a:t>
            </a:r>
            <a:r>
              <a:rPr lang="en-US" dirty="0"/>
              <a:t>a Muslim</a:t>
            </a:r>
            <a:r>
              <a:rPr lang="en-US" dirty="0" smtClean="0"/>
              <a:t>?</a:t>
            </a:r>
          </a:p>
          <a:p>
            <a:endParaRPr lang="en-US" dirty="0"/>
          </a:p>
          <a:p>
            <a:pPr lvl="1"/>
            <a:endParaRPr lang="en-US" dirty="0" smtClean="0"/>
          </a:p>
        </p:txBody>
      </p:sp>
      <p:pic>
        <p:nvPicPr>
          <p:cNvPr id="4" name="Picture 3"/>
          <p:cNvPicPr>
            <a:picLocks noChangeAspect="1"/>
          </p:cNvPicPr>
          <p:nvPr/>
        </p:nvPicPr>
        <p:blipFill>
          <a:blip r:embed="rId3"/>
          <a:stretch>
            <a:fillRect/>
          </a:stretch>
        </p:blipFill>
        <p:spPr>
          <a:xfrm>
            <a:off x="5562600" y="3352800"/>
            <a:ext cx="3200400" cy="1743075"/>
          </a:xfrm>
          <a:prstGeom prst="rect">
            <a:avLst/>
          </a:prstGeom>
        </p:spPr>
      </p:pic>
    </p:spTree>
    <p:extLst>
      <p:ext uri="{BB962C8B-B14F-4D97-AF65-F5344CB8AC3E}">
        <p14:creationId xmlns:p14="http://schemas.microsoft.com/office/powerpoint/2010/main" val="390866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“Fox News Christians”</a:t>
            </a:r>
            <a:endParaRPr lang="en-US" dirty="0"/>
          </a:p>
        </p:txBody>
      </p:sp>
      <p:sp>
        <p:nvSpPr>
          <p:cNvPr id="3" name="Content Placeholder 2"/>
          <p:cNvSpPr>
            <a:spLocks noGrp="1"/>
          </p:cNvSpPr>
          <p:nvPr>
            <p:ph idx="1"/>
          </p:nvPr>
        </p:nvSpPr>
        <p:spPr>
          <a:xfrm>
            <a:off x="457200" y="1600199"/>
            <a:ext cx="8229600" cy="5122483"/>
          </a:xfrm>
        </p:spPr>
        <p:txBody>
          <a:bodyPr>
            <a:normAutofit/>
          </a:bodyPr>
          <a:lstStyle/>
          <a:p>
            <a:r>
              <a:rPr lang="en-US" sz="2800" dirty="0" smtClean="0"/>
              <a:t>Will gladly take on</a:t>
            </a:r>
          </a:p>
          <a:p>
            <a:pPr marL="0" indent="0">
              <a:buNone/>
            </a:pPr>
            <a:r>
              <a:rPr lang="en-US" sz="2800" dirty="0" smtClean="0"/>
              <a:t>a liberal in their ungodly views, but </a:t>
            </a:r>
          </a:p>
          <a:p>
            <a:pPr marL="0" indent="0">
              <a:buNone/>
            </a:pPr>
            <a:r>
              <a:rPr lang="en-US" sz="2800" dirty="0" smtClean="0"/>
              <a:t>are too shy to mention Jesus?</a:t>
            </a:r>
          </a:p>
          <a:p>
            <a:pPr lvl="1"/>
            <a:endParaRPr lang="en-US" sz="2200" dirty="0" smtClean="0"/>
          </a:p>
          <a:p>
            <a:pPr lvl="1"/>
            <a:r>
              <a:rPr lang="en-US" sz="2200" dirty="0" smtClean="0"/>
              <a:t>Fox News does not equal with God’s salvation!</a:t>
            </a:r>
          </a:p>
          <a:p>
            <a:r>
              <a:rPr lang="en-US" sz="2600" dirty="0" smtClean="0"/>
              <a:t>“We need morals back in this country!”</a:t>
            </a:r>
          </a:p>
          <a:p>
            <a:pPr lvl="1"/>
            <a:r>
              <a:rPr lang="en-US" sz="2400" dirty="0" smtClean="0"/>
              <a:t>Then stay silent on divorce, verbal abuse?</a:t>
            </a:r>
          </a:p>
          <a:p>
            <a:pPr lvl="2"/>
            <a:r>
              <a:rPr lang="en-US" dirty="0" smtClean="0"/>
              <a:t>Cursing</a:t>
            </a:r>
            <a:r>
              <a:rPr lang="en-US" dirty="0"/>
              <a:t>?</a:t>
            </a:r>
            <a:r>
              <a:rPr lang="en-US" dirty="0" smtClean="0"/>
              <a:t> Materialism?</a:t>
            </a:r>
          </a:p>
          <a:p>
            <a:pPr lvl="2"/>
            <a:r>
              <a:rPr lang="en-US" dirty="0" smtClean="0"/>
              <a:t>Lying? False accusation?</a:t>
            </a:r>
          </a:p>
          <a:p>
            <a:r>
              <a:rPr lang="en-US" sz="2600" dirty="0" smtClean="0"/>
              <a:t>Seek First the Kingdom of God!! (Matt 6:33)</a:t>
            </a:r>
          </a:p>
          <a:p>
            <a:endParaRPr lang="en-US" sz="2600" dirty="0" smtClean="0"/>
          </a:p>
          <a:p>
            <a:pPr marL="57150" indent="0">
              <a:buNone/>
            </a:pPr>
            <a:endParaRPr lang="en-US" sz="2400" dirty="0" smtClean="0"/>
          </a:p>
          <a:p>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62400"/>
            <a:ext cx="2223431"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5638800" y="1600200"/>
            <a:ext cx="3265443" cy="1987982"/>
          </a:xfrm>
          <a:prstGeom prst="rect">
            <a:avLst/>
          </a:prstGeom>
        </p:spPr>
      </p:pic>
    </p:spTree>
    <p:extLst>
      <p:ext uri="{BB962C8B-B14F-4D97-AF65-F5344CB8AC3E}">
        <p14:creationId xmlns:p14="http://schemas.microsoft.com/office/powerpoint/2010/main" val="3597208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You can be patriotic, but…….</a:t>
            </a:r>
            <a:endParaRPr lang="en-US" dirty="0"/>
          </a:p>
        </p:txBody>
      </p:sp>
      <p:sp>
        <p:nvSpPr>
          <p:cNvPr id="3" name="Content Placeholder 2"/>
          <p:cNvSpPr>
            <a:spLocks noGrp="1"/>
          </p:cNvSpPr>
          <p:nvPr>
            <p:ph idx="1"/>
          </p:nvPr>
        </p:nvSpPr>
        <p:spPr>
          <a:xfrm>
            <a:off x="381000" y="1219200"/>
            <a:ext cx="8229600" cy="5562600"/>
          </a:xfrm>
        </p:spPr>
        <p:txBody>
          <a:bodyPr>
            <a:normAutofit/>
          </a:bodyPr>
          <a:lstStyle/>
          <a:p>
            <a:r>
              <a:rPr lang="en-US" sz="2400" dirty="0" smtClean="0"/>
              <a:t>God cares more for his own spiritual nation, </a:t>
            </a:r>
            <a:r>
              <a:rPr lang="en-US" sz="2400" i="1" dirty="0" smtClean="0"/>
              <a:t>THE</a:t>
            </a:r>
          </a:p>
          <a:p>
            <a:pPr marL="0" indent="0">
              <a:buNone/>
            </a:pPr>
            <a:r>
              <a:rPr lang="en-US" sz="2400" i="1" dirty="0" smtClean="0"/>
              <a:t>CHURCH</a:t>
            </a:r>
            <a:r>
              <a:rPr lang="en-US" sz="2400" dirty="0" smtClean="0"/>
              <a:t>, more than any physical nation.</a:t>
            </a:r>
          </a:p>
          <a:p>
            <a:r>
              <a:rPr lang="en-US" sz="2400" dirty="0" smtClean="0"/>
              <a:t>God cares more about saving</a:t>
            </a:r>
          </a:p>
          <a:p>
            <a:pPr marL="0" indent="0">
              <a:buNone/>
            </a:pPr>
            <a:r>
              <a:rPr lang="en-US" sz="2400" dirty="0" smtClean="0"/>
              <a:t>souls than he is about raising a</a:t>
            </a:r>
          </a:p>
          <a:p>
            <a:pPr marL="0" indent="0">
              <a:buNone/>
            </a:pPr>
            <a:r>
              <a:rPr lang="en-US" sz="2400" dirty="0" smtClean="0"/>
              <a:t>nation’s morality standard!</a:t>
            </a:r>
          </a:p>
          <a:p>
            <a:r>
              <a:rPr lang="en-US" sz="2400" dirty="0" smtClean="0"/>
              <a:t>“You shall have no other gods before</a:t>
            </a:r>
          </a:p>
          <a:p>
            <a:pPr marL="0" indent="0">
              <a:buNone/>
            </a:pPr>
            <a:r>
              <a:rPr lang="en-US" sz="2400" dirty="0" smtClean="0"/>
              <a:t>Me.”</a:t>
            </a:r>
          </a:p>
          <a:p>
            <a:r>
              <a:rPr lang="en-US" sz="2400" dirty="0" smtClean="0"/>
              <a:t>It is not commanded for the U.S, or any</a:t>
            </a:r>
          </a:p>
          <a:p>
            <a:pPr marL="0" indent="0">
              <a:buNone/>
            </a:pPr>
            <a:r>
              <a:rPr lang="en-US" sz="2400" dirty="0" smtClean="0"/>
              <a:t>nation “to have responsibility to lead the</a:t>
            </a:r>
          </a:p>
          <a:p>
            <a:pPr marL="0" indent="0">
              <a:buNone/>
            </a:pPr>
            <a:r>
              <a:rPr lang="en-US" sz="2400" dirty="0"/>
              <a:t>w</a:t>
            </a:r>
            <a:r>
              <a:rPr lang="en-US" sz="2400" dirty="0" smtClean="0"/>
              <a:t>orld to the light of God.”  That responsibility is for us Christians! </a:t>
            </a:r>
          </a:p>
          <a:p>
            <a:r>
              <a:rPr lang="en-US" sz="2400" dirty="0" smtClean="0"/>
              <a:t>No matter how long this physical nations lasts, it is so short in God’s eyes. (2 Peter 3:8)</a:t>
            </a:r>
            <a:endParaRPr lang="en-US" sz="2400" dirty="0"/>
          </a:p>
        </p:txBody>
      </p:sp>
      <p:pic>
        <p:nvPicPr>
          <p:cNvPr id="4" name="Picture 3"/>
          <p:cNvPicPr>
            <a:picLocks noChangeAspect="1"/>
          </p:cNvPicPr>
          <p:nvPr/>
        </p:nvPicPr>
        <p:blipFill>
          <a:blip r:embed="rId3"/>
          <a:stretch>
            <a:fillRect/>
          </a:stretch>
        </p:blipFill>
        <p:spPr>
          <a:xfrm>
            <a:off x="5715000" y="1828800"/>
            <a:ext cx="3334808" cy="2819400"/>
          </a:xfrm>
          <a:prstGeom prst="rect">
            <a:avLst/>
          </a:prstGeom>
        </p:spPr>
      </p:pic>
    </p:spTree>
    <p:extLst>
      <p:ext uri="{BB962C8B-B14F-4D97-AF65-F5344CB8AC3E}">
        <p14:creationId xmlns:p14="http://schemas.microsoft.com/office/powerpoint/2010/main" val="3615086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is not going away….</a:t>
            </a:r>
            <a:endParaRPr lang="en-US" dirty="0"/>
          </a:p>
        </p:txBody>
      </p:sp>
      <p:sp>
        <p:nvSpPr>
          <p:cNvPr id="3" name="Content Placeholder 2"/>
          <p:cNvSpPr>
            <a:spLocks noGrp="1"/>
          </p:cNvSpPr>
          <p:nvPr>
            <p:ph idx="1"/>
          </p:nvPr>
        </p:nvSpPr>
        <p:spPr>
          <a:xfrm>
            <a:off x="482600" y="1219200"/>
            <a:ext cx="8229600" cy="5410200"/>
          </a:xfrm>
        </p:spPr>
        <p:txBody>
          <a:bodyPr>
            <a:noAutofit/>
          </a:bodyPr>
          <a:lstStyle/>
          <a:p>
            <a:r>
              <a:rPr lang="en-US" sz="2500" dirty="0"/>
              <a:t>“Last eve I paused beside the blacksmith’s door,</a:t>
            </a:r>
            <a:br>
              <a:rPr lang="en-US" sz="2500" dirty="0"/>
            </a:br>
            <a:r>
              <a:rPr lang="en-US" sz="2500" dirty="0"/>
              <a:t>And heard the anvil ring the vesper chime;</a:t>
            </a:r>
            <a:br>
              <a:rPr lang="en-US" sz="2500" dirty="0"/>
            </a:br>
            <a:r>
              <a:rPr lang="en-US" sz="2500" dirty="0"/>
              <a:t>Then looking in, I saw upon the floor,</a:t>
            </a:r>
            <a:br>
              <a:rPr lang="en-US" sz="2500" dirty="0"/>
            </a:br>
            <a:r>
              <a:rPr lang="en-US" sz="2500" dirty="0"/>
              <a:t>Old hammers, worn with beating years of time.</a:t>
            </a:r>
            <a:br>
              <a:rPr lang="en-US" sz="2500" dirty="0"/>
            </a:br>
            <a:r>
              <a:rPr lang="en-US" sz="2500" dirty="0"/>
              <a:t/>
            </a:r>
            <a:br>
              <a:rPr lang="en-US" sz="2500" dirty="0"/>
            </a:br>
            <a:r>
              <a:rPr lang="en-US" sz="2500" dirty="0"/>
              <a:t>“‘How many anvils have you had,’ said I,</a:t>
            </a:r>
            <a:br>
              <a:rPr lang="en-US" sz="2500" dirty="0"/>
            </a:br>
            <a:r>
              <a:rPr lang="en-US" sz="2500" dirty="0"/>
              <a:t>‘To wear and batter all these hammers so?’</a:t>
            </a:r>
            <a:br>
              <a:rPr lang="en-US" sz="2500" dirty="0"/>
            </a:br>
            <a:r>
              <a:rPr lang="en-US" sz="2500" dirty="0"/>
              <a:t>‘Just one,’ said he, and then with twinkling eye,</a:t>
            </a:r>
            <a:br>
              <a:rPr lang="en-US" sz="2500" dirty="0"/>
            </a:br>
            <a:r>
              <a:rPr lang="en-US" sz="2500" dirty="0"/>
              <a:t>‘The anvil wears the hammers out, you know.’</a:t>
            </a:r>
            <a:br>
              <a:rPr lang="en-US" sz="2500" dirty="0"/>
            </a:br>
            <a:r>
              <a:rPr lang="en-US" sz="2500" dirty="0"/>
              <a:t/>
            </a:r>
            <a:br>
              <a:rPr lang="en-US" sz="2500" dirty="0"/>
            </a:br>
            <a:r>
              <a:rPr lang="en-US" sz="2500" dirty="0"/>
              <a:t>“And so, I thought, the Anvil of God’s Word</a:t>
            </a:r>
            <a:br>
              <a:rPr lang="en-US" sz="2500" dirty="0"/>
            </a:br>
            <a:r>
              <a:rPr lang="en-US" sz="2500" dirty="0"/>
              <a:t>For ages skeptic blows have beat upon;</a:t>
            </a:r>
            <a:br>
              <a:rPr lang="en-US" sz="2500" dirty="0"/>
            </a:br>
            <a:r>
              <a:rPr lang="en-US" sz="2500" dirty="0"/>
              <a:t>Yet, though the noise of falling blows was heard,</a:t>
            </a:r>
            <a:br>
              <a:rPr lang="en-US" sz="2500" dirty="0"/>
            </a:br>
            <a:r>
              <a:rPr lang="en-US" sz="2500" dirty="0"/>
              <a:t>The Anvil is unharmed, the hammers gone</a:t>
            </a:r>
            <a:r>
              <a:rPr lang="en-US" sz="2500" dirty="0" smtClean="0"/>
              <a:t>.”</a:t>
            </a:r>
            <a:endParaRPr lang="en-US" sz="2500" dirty="0"/>
          </a:p>
        </p:txBody>
      </p:sp>
    </p:spTree>
    <p:extLst>
      <p:ext uri="{BB962C8B-B14F-4D97-AF65-F5344CB8AC3E}">
        <p14:creationId xmlns:p14="http://schemas.microsoft.com/office/powerpoint/2010/main" val="21399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vs Government</a:t>
            </a:r>
            <a:endParaRPr lang="en-US" dirty="0"/>
          </a:p>
        </p:txBody>
      </p:sp>
      <p:sp>
        <p:nvSpPr>
          <p:cNvPr id="3" name="Content Placeholder 2"/>
          <p:cNvSpPr>
            <a:spLocks noGrp="1"/>
          </p:cNvSpPr>
          <p:nvPr>
            <p:ph idx="1"/>
          </p:nvPr>
        </p:nvSpPr>
        <p:spPr/>
        <p:txBody>
          <a:bodyPr>
            <a:normAutofit/>
          </a:bodyPr>
          <a:lstStyle/>
          <a:p>
            <a:r>
              <a:rPr lang="en-US" sz="2400" dirty="0" smtClean="0"/>
              <a:t>“And </a:t>
            </a:r>
            <a:r>
              <a:rPr lang="en-US" sz="2400" dirty="0"/>
              <a:t>He changes the times and the seasons;</a:t>
            </a:r>
            <a:br>
              <a:rPr lang="en-US" sz="2400" dirty="0"/>
            </a:br>
            <a:r>
              <a:rPr lang="en-US" sz="2400" dirty="0"/>
              <a:t>He removes kings and raises up kings;</a:t>
            </a:r>
            <a:br>
              <a:rPr lang="en-US" sz="2400" dirty="0"/>
            </a:br>
            <a:r>
              <a:rPr lang="en-US" sz="2400" dirty="0"/>
              <a:t>He gives wisdom to the wise</a:t>
            </a:r>
            <a:br>
              <a:rPr lang="en-US" sz="2400" dirty="0"/>
            </a:br>
            <a:r>
              <a:rPr lang="en-US" sz="2400" dirty="0"/>
              <a:t>And knowledge to those who have understanding.</a:t>
            </a:r>
            <a:br>
              <a:rPr lang="en-US" sz="2400" dirty="0"/>
            </a:br>
            <a:r>
              <a:rPr lang="en-US" sz="2400" baseline="30000" dirty="0"/>
              <a:t> </a:t>
            </a:r>
            <a:r>
              <a:rPr lang="en-US" sz="2400" dirty="0"/>
              <a:t>He reveals deep and secret things;</a:t>
            </a:r>
            <a:br>
              <a:rPr lang="en-US" sz="2400" dirty="0"/>
            </a:br>
            <a:r>
              <a:rPr lang="en-US" sz="2400" dirty="0"/>
              <a:t>He knows what </a:t>
            </a:r>
            <a:r>
              <a:rPr lang="en-US" sz="2400" i="1" dirty="0"/>
              <a:t>is</a:t>
            </a:r>
            <a:r>
              <a:rPr lang="en-US" sz="2400" dirty="0"/>
              <a:t> in the darkness,</a:t>
            </a:r>
            <a:br>
              <a:rPr lang="en-US" sz="2400" dirty="0"/>
            </a:br>
            <a:r>
              <a:rPr lang="en-US" sz="2400" dirty="0"/>
              <a:t>And light dwells with Him</a:t>
            </a:r>
            <a:r>
              <a:rPr lang="en-US" sz="2400" dirty="0" smtClean="0"/>
              <a:t>.” (DANIEL 2:21-22)</a:t>
            </a:r>
          </a:p>
          <a:p>
            <a:endParaRPr lang="en-US" sz="1800" dirty="0"/>
          </a:p>
          <a:p>
            <a:r>
              <a:rPr lang="en-US" sz="2800" dirty="0" smtClean="0"/>
              <a:t>The Word has survived through corrupt governments that have risen and fallen</a:t>
            </a:r>
            <a:endParaRPr lang="en-US" sz="2800" dirty="0"/>
          </a:p>
          <a:p>
            <a:pPr lvl="1"/>
            <a:r>
              <a:rPr lang="en-US" sz="2400" dirty="0" smtClean="0"/>
              <a:t>Why believe that is not true today?</a:t>
            </a:r>
            <a:endParaRPr lang="en-US" sz="2400" dirty="0"/>
          </a:p>
        </p:txBody>
      </p:sp>
    </p:spTree>
    <p:extLst>
      <p:ext uri="{BB962C8B-B14F-4D97-AF65-F5344CB8AC3E}">
        <p14:creationId xmlns:p14="http://schemas.microsoft.com/office/powerpoint/2010/main" val="119815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1143000"/>
            <a:ext cx="2466975" cy="296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620" y="337270"/>
            <a:ext cx="2256180" cy="347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Would someone ever…?</a:t>
            </a:r>
          </a:p>
          <a:p>
            <a:r>
              <a:rPr lang="en-US" sz="2600" dirty="0" smtClean="0"/>
              <a:t>Walk into a condemned building and</a:t>
            </a:r>
          </a:p>
          <a:p>
            <a:pPr marL="0" indent="0">
              <a:buNone/>
            </a:pPr>
            <a:r>
              <a:rPr lang="en-US" sz="2600" dirty="0" smtClean="0"/>
              <a:t>build new windows?</a:t>
            </a:r>
          </a:p>
          <a:p>
            <a:r>
              <a:rPr lang="en-US" sz="2600" dirty="0" smtClean="0"/>
              <a:t>Stay on a sinking ship and </a:t>
            </a:r>
          </a:p>
          <a:p>
            <a:pPr marL="0" indent="0">
              <a:buNone/>
            </a:pPr>
            <a:r>
              <a:rPr lang="en-US" sz="2600" dirty="0"/>
              <a:t>w</a:t>
            </a:r>
            <a:r>
              <a:rPr lang="en-US" sz="2600" dirty="0" smtClean="0"/>
              <a:t>ash dishes?</a:t>
            </a:r>
          </a:p>
          <a:p>
            <a:r>
              <a:rPr lang="en-US" sz="2600" baseline="30000" dirty="0"/>
              <a:t> </a:t>
            </a:r>
            <a:r>
              <a:rPr lang="en-US" sz="2600" baseline="30000" dirty="0" smtClean="0"/>
              <a:t>”</a:t>
            </a:r>
            <a:r>
              <a:rPr lang="en-US" sz="2600" dirty="0" smtClean="0"/>
              <a:t>Therefore</a:t>
            </a:r>
            <a:r>
              <a:rPr lang="en-US" sz="2600" dirty="0"/>
              <a:t>, since all these things will be dissolved, what manner of persons ought you to be in holy conduct and godliness</a:t>
            </a:r>
            <a:r>
              <a:rPr lang="en-US" sz="2600" dirty="0" smtClean="0"/>
              <a:t>,</a:t>
            </a:r>
            <a:r>
              <a:rPr lang="en-US" sz="2600" baseline="30000" dirty="0"/>
              <a:t> </a:t>
            </a:r>
            <a:r>
              <a:rPr lang="en-US" sz="2600" dirty="0"/>
              <a:t>looking for and hastening the coming of the day of God, because of which the heavens will be dissolved, being on fire, and the elements will melt with fervent heat</a:t>
            </a:r>
            <a:r>
              <a:rPr lang="en-US" sz="2600" dirty="0" smtClean="0"/>
              <a:t>?”</a:t>
            </a:r>
          </a:p>
        </p:txBody>
      </p:sp>
    </p:spTree>
    <p:extLst>
      <p:ext uri="{BB962C8B-B14F-4D97-AF65-F5344CB8AC3E}">
        <p14:creationId xmlns:p14="http://schemas.microsoft.com/office/powerpoint/2010/main" val="796773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a:bodyPr>
          <a:lstStyle/>
          <a:p>
            <a:r>
              <a:rPr lang="en-US" sz="2800" dirty="0" smtClean="0"/>
              <a:t>We are to love all our enemies, including our political opponents. We should desire all to be saved! </a:t>
            </a:r>
          </a:p>
          <a:p>
            <a:r>
              <a:rPr lang="en-US" sz="2800" dirty="0" smtClean="0"/>
              <a:t>Our brightest influence is our own godly life. Would you be willing to have an open opportunity to teach the gospel to another if it meant putting aside your political views?</a:t>
            </a:r>
          </a:p>
          <a:p>
            <a:r>
              <a:rPr lang="en-US" sz="2800" dirty="0" smtClean="0"/>
              <a:t>Keep things in perspective. Jesus died not for a political party, or a physical nation, but for an eternal kingdom! </a:t>
            </a:r>
            <a:endParaRPr lang="en-US" sz="2800" dirty="0"/>
          </a:p>
        </p:txBody>
      </p:sp>
    </p:spTree>
    <p:extLst>
      <p:ext uri="{BB962C8B-B14F-4D97-AF65-F5344CB8AC3E}">
        <p14:creationId xmlns:p14="http://schemas.microsoft.com/office/powerpoint/2010/main" val="195401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good soldier of Jesus Christ”</a:t>
            </a:r>
            <a:endParaRPr lang="en-US" dirty="0"/>
          </a:p>
        </p:txBody>
      </p:sp>
      <p:sp>
        <p:nvSpPr>
          <p:cNvPr id="3" name="Content Placeholder 2"/>
          <p:cNvSpPr>
            <a:spLocks noGrp="1"/>
          </p:cNvSpPr>
          <p:nvPr>
            <p:ph idx="1"/>
          </p:nvPr>
        </p:nvSpPr>
        <p:spPr>
          <a:ln>
            <a:solidFill>
              <a:schemeClr val="bg1"/>
            </a:solidFill>
          </a:ln>
        </p:spPr>
        <p:txBody>
          <a:bodyPr/>
          <a:lstStyle/>
          <a:p>
            <a:r>
              <a:rPr lang="en-US" dirty="0" smtClean="0"/>
              <a:t>“No one engaged in warfare entangles himself with the affairs of this life, that he may please him who enlisted him as a soldier.” 2 Timothy 2:4</a:t>
            </a:r>
          </a:p>
          <a:p>
            <a:r>
              <a:rPr lang="en-US" dirty="0" smtClean="0"/>
              <a:t>Satan will use any tactic to prevent us from fighting our important battles.</a:t>
            </a:r>
          </a:p>
          <a:p>
            <a:r>
              <a:rPr lang="en-US" dirty="0" smtClean="0"/>
              <a:t>Can </a:t>
            </a:r>
            <a:r>
              <a:rPr lang="en-US" smtClean="0"/>
              <a:t>politics become </a:t>
            </a:r>
            <a:r>
              <a:rPr lang="en-US" dirty="0" smtClean="0"/>
              <a:t>an entanglement? Can it hinder us from serving God fully?</a:t>
            </a:r>
          </a:p>
          <a:p>
            <a:pPr marL="0" indent="0">
              <a:buNone/>
            </a:pPr>
            <a:endParaRPr lang="en-US" dirty="0"/>
          </a:p>
        </p:txBody>
      </p:sp>
    </p:spTree>
    <p:extLst>
      <p:ext uri="{BB962C8B-B14F-4D97-AF65-F5344CB8AC3E}">
        <p14:creationId xmlns:p14="http://schemas.microsoft.com/office/powerpoint/2010/main" val="1982636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4525963"/>
          </a:xfrm>
        </p:spPr>
        <p:txBody>
          <a:bodyPr>
            <a:normAutofit/>
          </a:bodyPr>
          <a:lstStyle/>
          <a:p>
            <a:r>
              <a:rPr lang="en-US" sz="2400" dirty="0" smtClean="0"/>
              <a:t>Really, which is worse?</a:t>
            </a:r>
          </a:p>
          <a:p>
            <a:r>
              <a:rPr lang="en-US" sz="2400" dirty="0" smtClean="0"/>
              <a:t>What answer do we show in our living example?</a:t>
            </a:r>
            <a:endParaRPr lang="en-US" sz="2400" dirty="0"/>
          </a:p>
        </p:txBody>
      </p:sp>
      <p:pic>
        <p:nvPicPr>
          <p:cNvPr id="4" name="Picture 3"/>
          <p:cNvPicPr>
            <a:picLocks noChangeAspect="1"/>
          </p:cNvPicPr>
          <p:nvPr/>
        </p:nvPicPr>
        <p:blipFill>
          <a:blip r:embed="rId3"/>
          <a:stretch>
            <a:fillRect/>
          </a:stretch>
        </p:blipFill>
        <p:spPr>
          <a:xfrm>
            <a:off x="0" y="1295400"/>
            <a:ext cx="9144000" cy="5562600"/>
          </a:xfrm>
          <a:prstGeom prst="rect">
            <a:avLst/>
          </a:prstGeom>
        </p:spPr>
      </p:pic>
    </p:spTree>
    <p:extLst>
      <p:ext uri="{BB962C8B-B14F-4D97-AF65-F5344CB8AC3E}">
        <p14:creationId xmlns:p14="http://schemas.microsoft.com/office/powerpoint/2010/main" val="1932519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of Israel</a:t>
            </a:r>
            <a:endParaRPr lang="en-US" dirty="0"/>
          </a:p>
        </p:txBody>
      </p:sp>
      <p:sp>
        <p:nvSpPr>
          <p:cNvPr id="3" name="Content Placeholder 2"/>
          <p:cNvSpPr>
            <a:spLocks noGrp="1"/>
          </p:cNvSpPr>
          <p:nvPr>
            <p:ph idx="1"/>
          </p:nvPr>
        </p:nvSpPr>
        <p:spPr/>
        <p:txBody>
          <a:bodyPr>
            <a:normAutofit fontScale="92500"/>
          </a:bodyPr>
          <a:lstStyle/>
          <a:p>
            <a:r>
              <a:rPr lang="en-US" dirty="0" smtClean="0"/>
              <a:t>God was king of the nation.</a:t>
            </a:r>
          </a:p>
          <a:p>
            <a:pPr lvl="1"/>
            <a:r>
              <a:rPr lang="en-US" dirty="0" smtClean="0"/>
              <a:t>Later he appointed kings, but he was still in control.</a:t>
            </a:r>
          </a:p>
          <a:p>
            <a:r>
              <a:rPr lang="en-US" dirty="0" smtClean="0"/>
              <a:t>Israel had laws appointed by God</a:t>
            </a:r>
          </a:p>
          <a:p>
            <a:pPr lvl="1"/>
            <a:r>
              <a:rPr lang="en-US" dirty="0" smtClean="0"/>
              <a:t>Yet over again, its earthly kings and citizens failed him.</a:t>
            </a:r>
          </a:p>
          <a:p>
            <a:r>
              <a:rPr lang="en-US" dirty="0" smtClean="0"/>
              <a:t>“Righteousness exalts a nation, but sin is a reproach to any people.” Proverbs 14:34</a:t>
            </a:r>
          </a:p>
          <a:p>
            <a:pPr lvl="1"/>
            <a:r>
              <a:rPr lang="en-US" dirty="0" smtClean="0"/>
              <a:t>This passage, written under the Old Covenant, discuses the importance of God’s chosen Israel to remain  faithful to God, being his chosen people.</a:t>
            </a:r>
          </a:p>
          <a:p>
            <a:endParaRPr lang="en-US" dirty="0" smtClean="0"/>
          </a:p>
          <a:p>
            <a:endParaRPr lang="en-US" dirty="0"/>
          </a:p>
        </p:txBody>
      </p:sp>
    </p:spTree>
    <p:extLst>
      <p:ext uri="{BB962C8B-B14F-4D97-AF65-F5344CB8AC3E}">
        <p14:creationId xmlns:p14="http://schemas.microsoft.com/office/powerpoint/2010/main" val="221473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kingdom is not of this world”</a:t>
            </a:r>
            <a:endParaRPr lang="en-US" dirty="0"/>
          </a:p>
        </p:txBody>
      </p:sp>
      <p:sp>
        <p:nvSpPr>
          <p:cNvPr id="3" name="Content Placeholder 2"/>
          <p:cNvSpPr>
            <a:spLocks noGrp="1"/>
          </p:cNvSpPr>
          <p:nvPr>
            <p:ph idx="1"/>
          </p:nvPr>
        </p:nvSpPr>
        <p:spPr/>
        <p:txBody>
          <a:bodyPr>
            <a:normAutofit lnSpcReduction="10000"/>
          </a:bodyPr>
          <a:lstStyle/>
          <a:p>
            <a:r>
              <a:rPr lang="en-US" dirty="0" smtClean="0"/>
              <a:t>God’s kingdom today is not physical. (John 18:36) </a:t>
            </a:r>
          </a:p>
          <a:p>
            <a:pPr lvl="1"/>
            <a:r>
              <a:rPr lang="en-US" dirty="0" smtClean="0"/>
              <a:t>Such kingdom is not reliant on physical nations…for good reason! (Daniel 2:44-45)</a:t>
            </a:r>
          </a:p>
          <a:p>
            <a:r>
              <a:rPr lang="en-US" dirty="0" smtClean="0"/>
              <a:t>Our true citizenship is in the kingdom of God.</a:t>
            </a:r>
          </a:p>
          <a:p>
            <a:r>
              <a:rPr lang="en-US" dirty="0" smtClean="0"/>
              <a:t>The way we view government, citizens, and issues….what should be our perspective?</a:t>
            </a:r>
          </a:p>
          <a:p>
            <a:pPr lvl="1"/>
            <a:r>
              <a:rPr lang="en-US" dirty="0" smtClean="0"/>
              <a:t>Political Perspective? Or the Christian perspective? Are they the same?</a:t>
            </a:r>
          </a:p>
        </p:txBody>
      </p:sp>
    </p:spTree>
    <p:extLst>
      <p:ext uri="{BB962C8B-B14F-4D97-AF65-F5344CB8AC3E}">
        <p14:creationId xmlns:p14="http://schemas.microsoft.com/office/powerpoint/2010/main" val="377641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Christians get too political?</a:t>
            </a:r>
            <a:endParaRPr lang="en-US" dirty="0"/>
          </a:p>
        </p:txBody>
      </p:sp>
      <p:sp>
        <p:nvSpPr>
          <p:cNvPr id="3" name="Content Placeholder 2"/>
          <p:cNvSpPr>
            <a:spLocks noGrp="1"/>
          </p:cNvSpPr>
          <p:nvPr>
            <p:ph idx="1"/>
          </p:nvPr>
        </p:nvSpPr>
        <p:spPr>
          <a:xfrm>
            <a:off x="457200" y="1600200"/>
            <a:ext cx="3810000" cy="4724400"/>
          </a:xfrm>
        </p:spPr>
        <p:txBody>
          <a:bodyPr>
            <a:normAutofit fontScale="92500" lnSpcReduction="20000"/>
          </a:bodyPr>
          <a:lstStyle/>
          <a:p>
            <a:r>
              <a:rPr lang="en-US" dirty="0" smtClean="0"/>
              <a:t>Some Christians try to fight Worldliness primarily through political means.</a:t>
            </a:r>
          </a:p>
          <a:p>
            <a:pPr lvl="1"/>
            <a:r>
              <a:rPr lang="en-US" dirty="0" smtClean="0"/>
              <a:t>Concerned over worldly ideas taking hold of the government. </a:t>
            </a:r>
            <a:r>
              <a:rPr lang="en-US" dirty="0"/>
              <a:t>U</a:t>
            </a:r>
            <a:r>
              <a:rPr lang="en-US" dirty="0" smtClean="0"/>
              <a:t>nderstandable, but electing the so called “Christian” candidate will not solve that problem.</a:t>
            </a:r>
            <a:endParaRPr lang="en-US" dirty="0"/>
          </a:p>
        </p:txBody>
      </p:sp>
      <p:pic>
        <p:nvPicPr>
          <p:cNvPr id="2050" name="Picture 2" descr="https://encrypted-tbn1.gstatic.com/images?q=tbn:ANd9GcSEZwhQwoNn-plSihtAmXS3MDYk5qX5CsOCaqzhpFkJDnT-Ivth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05000"/>
            <a:ext cx="457788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6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Christians get too political? (continued)</a:t>
            </a:r>
            <a:endParaRPr lang="en-US" dirty="0"/>
          </a:p>
        </p:txBody>
      </p:sp>
      <p:sp>
        <p:nvSpPr>
          <p:cNvPr id="3" name="Content Placeholder 2"/>
          <p:cNvSpPr>
            <a:spLocks noGrp="1"/>
          </p:cNvSpPr>
          <p:nvPr>
            <p:ph idx="1"/>
          </p:nvPr>
        </p:nvSpPr>
        <p:spPr/>
        <p:txBody>
          <a:bodyPr>
            <a:normAutofit fontScale="92500"/>
          </a:bodyPr>
          <a:lstStyle/>
          <a:p>
            <a:r>
              <a:rPr lang="en-US" dirty="0" smtClean="0"/>
              <a:t>What do the “Christian” politicians fight for?</a:t>
            </a:r>
          </a:p>
          <a:p>
            <a:pPr lvl="1"/>
            <a:r>
              <a:rPr lang="en-US" dirty="0" smtClean="0"/>
              <a:t>School Prayer</a:t>
            </a:r>
          </a:p>
          <a:p>
            <a:pPr lvl="1"/>
            <a:r>
              <a:rPr lang="en-US" dirty="0" smtClean="0"/>
              <a:t>The name of God on dollar bills, coins, monuments, the pledge, etc.</a:t>
            </a:r>
          </a:p>
          <a:p>
            <a:pPr lvl="1"/>
            <a:r>
              <a:rPr lang="en-US" dirty="0" smtClean="0"/>
              <a:t>Ending the legal process of abortion</a:t>
            </a:r>
          </a:p>
          <a:p>
            <a:pPr lvl="1"/>
            <a:r>
              <a:rPr lang="en-US" dirty="0" smtClean="0"/>
              <a:t>Outlawing same-sex unions</a:t>
            </a:r>
          </a:p>
          <a:p>
            <a:pPr lvl="1"/>
            <a:r>
              <a:rPr lang="en-US" dirty="0" smtClean="0"/>
              <a:t>The Death Penalty</a:t>
            </a:r>
          </a:p>
          <a:p>
            <a:pPr lvl="1"/>
            <a:r>
              <a:rPr lang="en-US" dirty="0" smtClean="0"/>
              <a:t>Welfare</a:t>
            </a:r>
          </a:p>
          <a:p>
            <a:r>
              <a:rPr lang="en-US" dirty="0" smtClean="0"/>
              <a:t>Those factors alone will not earn God’s approval!</a:t>
            </a:r>
          </a:p>
          <a:p>
            <a:pPr lvl="1"/>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6629400" y="3276600"/>
            <a:ext cx="1905000" cy="1714500"/>
          </a:xfrm>
          <a:prstGeom prst="rect">
            <a:avLst/>
          </a:prstGeom>
        </p:spPr>
      </p:pic>
    </p:spTree>
    <p:extLst>
      <p:ext uri="{BB962C8B-B14F-4D97-AF65-F5344CB8AC3E}">
        <p14:creationId xmlns:p14="http://schemas.microsoft.com/office/powerpoint/2010/main" val="226147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Misunderstandings of the power of politics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Legislation alone cannot change people’s hearts. (Proverbs 6:12-15, 18)</a:t>
            </a:r>
          </a:p>
          <a:p>
            <a:r>
              <a:rPr lang="en-US" dirty="0" smtClean="0"/>
              <a:t>Assume that we could never bring political opponents to Christ</a:t>
            </a:r>
          </a:p>
          <a:p>
            <a:pPr lvl="1"/>
            <a:r>
              <a:rPr lang="en-US" dirty="0" smtClean="0"/>
              <a:t>Have to convert them to a party before teaching the gospel?</a:t>
            </a:r>
          </a:p>
          <a:p>
            <a:pPr lvl="1"/>
            <a:r>
              <a:rPr lang="en-US" dirty="0" smtClean="0"/>
              <a:t>Pray that day never comes!</a:t>
            </a:r>
          </a:p>
          <a:p>
            <a:r>
              <a:rPr lang="en-US" sz="2800" dirty="0"/>
              <a:t>America is not the bride of Christ!</a:t>
            </a:r>
          </a:p>
          <a:p>
            <a:pPr lvl="1"/>
            <a:r>
              <a:rPr lang="en-US" dirty="0"/>
              <a:t>The main battle we should be focused on is</a:t>
            </a:r>
          </a:p>
          <a:p>
            <a:pPr marL="457200" lvl="1" indent="0">
              <a:buNone/>
            </a:pPr>
            <a:r>
              <a:rPr lang="en-US" dirty="0"/>
              <a:t>the battle between the kingdom of Christ and the </a:t>
            </a:r>
          </a:p>
          <a:p>
            <a:pPr marL="457200" lvl="1" indent="0">
              <a:buNone/>
            </a:pPr>
            <a:r>
              <a:rPr lang="en-US" dirty="0"/>
              <a:t>secular world, not between the conservatives and </a:t>
            </a:r>
          </a:p>
          <a:p>
            <a:pPr marL="457200" lvl="1" indent="0">
              <a:buNone/>
            </a:pPr>
            <a:r>
              <a:rPr lang="en-US" dirty="0"/>
              <a:t>liberals of America!</a:t>
            </a:r>
          </a:p>
          <a:p>
            <a:endParaRPr lang="en-US" dirty="0" smtClean="0"/>
          </a:p>
          <a:p>
            <a:endParaRPr lang="en-US" dirty="0" smtClean="0"/>
          </a:p>
        </p:txBody>
      </p:sp>
    </p:spTree>
    <p:extLst>
      <p:ext uri="{BB962C8B-B14F-4D97-AF65-F5344CB8AC3E}">
        <p14:creationId xmlns:p14="http://schemas.microsoft.com/office/powerpoint/2010/main" val="245184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Christ</a:t>
            </a:r>
            <a:endParaRPr lang="en-US" dirty="0"/>
          </a:p>
        </p:txBody>
      </p:sp>
      <p:sp>
        <p:nvSpPr>
          <p:cNvPr id="3" name="Content Placeholder 2"/>
          <p:cNvSpPr>
            <a:spLocks noGrp="1"/>
          </p:cNvSpPr>
          <p:nvPr>
            <p:ph idx="1"/>
          </p:nvPr>
        </p:nvSpPr>
        <p:spPr/>
        <p:txBody>
          <a:bodyPr>
            <a:normAutofit/>
          </a:bodyPr>
          <a:lstStyle/>
          <a:p>
            <a:r>
              <a:rPr lang="en-US" sz="2800" dirty="0" smtClean="0"/>
              <a:t>“Therefore</a:t>
            </a:r>
            <a:r>
              <a:rPr lang="en-US" sz="2800" dirty="0"/>
              <a:t>, if anyone </a:t>
            </a:r>
            <a:r>
              <a:rPr lang="en-US" sz="2800" dirty="0" smtClean="0"/>
              <a:t>is in </a:t>
            </a:r>
            <a:r>
              <a:rPr lang="en-US" sz="2800" dirty="0"/>
              <a:t>Christ, </a:t>
            </a:r>
            <a:r>
              <a:rPr lang="en-US" sz="2800" dirty="0" smtClean="0"/>
              <a:t>he is </a:t>
            </a:r>
            <a:r>
              <a:rPr lang="en-US" sz="2800" dirty="0"/>
              <a:t>a new creation; old things have passed away; behold, all things have become new</a:t>
            </a:r>
            <a:r>
              <a:rPr lang="en-US" sz="2800" dirty="0" smtClean="0"/>
              <a:t>.” 2 Corinthians 5:17</a:t>
            </a:r>
          </a:p>
          <a:p>
            <a:pPr lvl="1"/>
            <a:r>
              <a:rPr lang="en-US" sz="2400" dirty="0" smtClean="0"/>
              <a:t>The gospel of Christ, not a political party has the power to change a person’s soul and mind for the better.</a:t>
            </a:r>
          </a:p>
          <a:p>
            <a:r>
              <a:rPr lang="en-US" sz="2800" dirty="0" smtClean="0"/>
              <a:t>Why would a Christian spend more time in politics than spreading the gospel?</a:t>
            </a:r>
          </a:p>
          <a:p>
            <a:pPr lvl="1"/>
            <a:r>
              <a:rPr lang="en-US" sz="2400" dirty="0" smtClean="0"/>
              <a:t>Confused priorities?</a:t>
            </a:r>
          </a:p>
          <a:p>
            <a:pPr lvl="1"/>
            <a:r>
              <a:rPr lang="en-US" sz="2400" dirty="0" smtClean="0"/>
              <a:t>Fear of nation-spread immorality?</a:t>
            </a:r>
          </a:p>
          <a:p>
            <a:pPr lvl="1"/>
            <a:r>
              <a:rPr lang="en-US" sz="2400" dirty="0" smtClean="0"/>
              <a:t>Not faithful enough?</a:t>
            </a:r>
          </a:p>
        </p:txBody>
      </p:sp>
    </p:spTree>
    <p:extLst>
      <p:ext uri="{BB962C8B-B14F-4D97-AF65-F5344CB8AC3E}">
        <p14:creationId xmlns:p14="http://schemas.microsoft.com/office/powerpoint/2010/main" val="1432473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4491</TotalTime>
  <Words>2545</Words>
  <Application>Microsoft Office PowerPoint</Application>
  <PresentationFormat>On-screen Show (4:3)</PresentationFormat>
  <Paragraphs>244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Christian and Politics</vt:lpstr>
      <vt:lpstr>“A good soldier of Jesus Christ”</vt:lpstr>
      <vt:lpstr>PowerPoint Presentation</vt:lpstr>
      <vt:lpstr>The Kingdom of Israel</vt:lpstr>
      <vt:lpstr>“My kingdom is not of this world”</vt:lpstr>
      <vt:lpstr>Do Christians get too political?</vt:lpstr>
      <vt:lpstr>Do Christians get too political? (continued)</vt:lpstr>
      <vt:lpstr>Misunderstandings of the power of politics</vt:lpstr>
      <vt:lpstr>The Gospel of Christ</vt:lpstr>
      <vt:lpstr>“Fox News Christians”</vt:lpstr>
      <vt:lpstr>“Fox News Christians”</vt:lpstr>
      <vt:lpstr>You can be patriotic, but…….</vt:lpstr>
      <vt:lpstr>The Bible is not going away….</vt:lpstr>
      <vt:lpstr>God vs Government</vt:lpstr>
      <vt:lpstr>In Conclusion</vt:lpstr>
      <vt:lpstr>In 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and Politics</dc:title>
  <dc:creator>Robert</dc:creator>
  <cp:lastModifiedBy>Guest</cp:lastModifiedBy>
  <cp:revision>150</cp:revision>
  <cp:lastPrinted>2015-05-06T19:27:49Z</cp:lastPrinted>
  <dcterms:created xsi:type="dcterms:W3CDTF">2013-03-21T19:34:59Z</dcterms:created>
  <dcterms:modified xsi:type="dcterms:W3CDTF">2015-05-15T19:24:35Z</dcterms:modified>
</cp:coreProperties>
</file>