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4" r:id="rId3"/>
    <p:sldId id="256" r:id="rId4"/>
    <p:sldId id="257" r:id="rId5"/>
    <p:sldId id="258" r:id="rId6"/>
    <p:sldId id="259" r:id="rId7"/>
    <p:sldId id="260" r:id="rId8"/>
    <p:sldId id="262" r:id="rId9"/>
    <p:sldId id="263" r:id="rId10"/>
    <p:sldId id="265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5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90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62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76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4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8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13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7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96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194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4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20910-AF80-4AC0-BEC4-32CBE0BCB188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AEA7A-10C7-4FF7-886C-FFAFA1DB0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610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430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Qualities of Leadership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83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 For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6934200" cy="4325112"/>
          </a:xfrm>
        </p:spPr>
        <p:txBody>
          <a:bodyPr/>
          <a:lstStyle/>
          <a:p>
            <a:r>
              <a:rPr lang="en-US" dirty="0" smtClean="0"/>
              <a:t>A nation without a leader is in chaos (</a:t>
            </a:r>
            <a:r>
              <a:rPr lang="en-US" dirty="0" smtClean="0">
                <a:solidFill>
                  <a:schemeClr val="accent3"/>
                </a:solidFill>
              </a:rPr>
              <a:t>Judges 21:25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 home without leadership is in chaos (</a:t>
            </a:r>
            <a:r>
              <a:rPr lang="en-US" dirty="0" smtClean="0">
                <a:solidFill>
                  <a:schemeClr val="accent3"/>
                </a:solidFill>
              </a:rPr>
              <a:t>Eph. 5:22, 6:1-4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 church without elders is “lacking” (</a:t>
            </a:r>
            <a:r>
              <a:rPr lang="en-US" dirty="0" smtClean="0">
                <a:solidFill>
                  <a:schemeClr val="accent3"/>
                </a:solidFill>
              </a:rPr>
              <a:t>Titus 1:5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365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The FAITH of Abraham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/>
                </a:solidFill>
              </a:rPr>
              <a:t>Hebrews 11:8-10 </a:t>
            </a:r>
            <a:r>
              <a:rPr lang="en-US" dirty="0" smtClean="0"/>
              <a:t>– Abraham walked by faith. 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Romans 4:18-25 </a:t>
            </a:r>
            <a:r>
              <a:rPr lang="en-US" dirty="0" smtClean="0"/>
              <a:t>– Abraham’s faith allowed him to hope against hope, believing God was able to do what He promised.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Hebrews 11:17-19 </a:t>
            </a:r>
            <a:r>
              <a:rPr lang="en-US" dirty="0" smtClean="0"/>
              <a:t>– Abraham’s faith passed the test. </a:t>
            </a:r>
          </a:p>
          <a:p>
            <a:endParaRPr lang="en-US" dirty="0" smtClean="0"/>
          </a:p>
          <a:p>
            <a:r>
              <a:rPr lang="en-US" dirty="0" smtClean="0"/>
              <a:t>Good leaders must be people of strong faith.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51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The MEEKNESS of Moses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Proverbs 16:32 </a:t>
            </a:r>
            <a:r>
              <a:rPr lang="en-US" dirty="0" smtClean="0"/>
              <a:t>– greatness is measured by one’s ability to rule and control himself. 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Numbers 12:1-10 </a:t>
            </a:r>
            <a:r>
              <a:rPr lang="en-US" dirty="0" smtClean="0"/>
              <a:t>– Moses did not retaliate, but was able to endure hostilities against himself because of his meekness. </a:t>
            </a:r>
          </a:p>
          <a:p>
            <a:endParaRPr lang="en-US" dirty="0" smtClean="0"/>
          </a:p>
          <a:p>
            <a:r>
              <a:rPr lang="en-US" dirty="0" smtClean="0"/>
              <a:t>Good leaders must be meek and humble.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173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The COURAGE of Joshua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/>
                </a:solidFill>
              </a:rPr>
              <a:t>Joshua 1:1-9 </a:t>
            </a:r>
            <a:r>
              <a:rPr lang="en-US" dirty="0" smtClean="0"/>
              <a:t>– was told to “be strong and of good courage.” </a:t>
            </a:r>
          </a:p>
          <a:p>
            <a:endParaRPr lang="en-US" dirty="0" smtClean="0"/>
          </a:p>
          <a:p>
            <a:r>
              <a:rPr lang="en-US" dirty="0" smtClean="0"/>
              <a:t>Good leaders must be people of strength and courage.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05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The ACCOUNTABILITY of David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2 Samuel 12:13 </a:t>
            </a:r>
            <a:r>
              <a:rPr lang="en-US" dirty="0" smtClean="0"/>
              <a:t>– David took responsibility for his sin. </a:t>
            </a:r>
          </a:p>
          <a:p>
            <a:r>
              <a:rPr lang="en-US" dirty="0" smtClean="0"/>
              <a:t>Leaders can deny their sins, or blame their sins upon others; but godly men will take responsibility for their own actions. </a:t>
            </a:r>
          </a:p>
          <a:p>
            <a:endParaRPr lang="en-US" dirty="0" smtClean="0"/>
          </a:p>
          <a:p>
            <a:r>
              <a:rPr lang="en-US" dirty="0" smtClean="0"/>
              <a:t>Good leaders aren’t perfect, but they are accountable for their actions.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05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The PRAYER LIFE of Nehemiah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book of Nehemiah is written like a journal, recording the work he did in rebuilding Jerusalem both physically and spiritually. </a:t>
            </a:r>
          </a:p>
          <a:p>
            <a:r>
              <a:rPr lang="en-US" dirty="0" smtClean="0"/>
              <a:t>Prayer plays an important role in this book; mentioned twelve times. </a:t>
            </a:r>
          </a:p>
          <a:p>
            <a:endParaRPr lang="en-US" dirty="0" smtClean="0"/>
          </a:p>
          <a:p>
            <a:r>
              <a:rPr lang="en-US" dirty="0" smtClean="0"/>
              <a:t>Good leaders must be praying people.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05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Biblical Qualities of Leadership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en-US" sz="3200" b="1" dirty="0" smtClean="0">
                <a:latin typeface="+mj-lt"/>
              </a:rPr>
              <a:t>Faith</a:t>
            </a:r>
          </a:p>
          <a:p>
            <a:pPr>
              <a:buClrTx/>
            </a:pPr>
            <a:r>
              <a:rPr lang="en-US" sz="3200" b="1" dirty="0" smtClean="0">
                <a:latin typeface="+mj-lt"/>
              </a:rPr>
              <a:t>Meekness</a:t>
            </a:r>
          </a:p>
          <a:p>
            <a:pPr>
              <a:buClrTx/>
            </a:pPr>
            <a:r>
              <a:rPr lang="en-US" sz="3200" b="1" dirty="0" smtClean="0">
                <a:latin typeface="+mj-lt"/>
              </a:rPr>
              <a:t>Courage</a:t>
            </a:r>
          </a:p>
          <a:p>
            <a:pPr>
              <a:buClrTx/>
            </a:pPr>
            <a:r>
              <a:rPr lang="en-US" sz="3200" b="1" dirty="0" smtClean="0">
                <a:latin typeface="+mj-lt"/>
              </a:rPr>
              <a:t>Accountability</a:t>
            </a:r>
          </a:p>
          <a:p>
            <a:pPr>
              <a:buClrTx/>
            </a:pPr>
            <a:r>
              <a:rPr lang="en-US" sz="3200" b="1" dirty="0" smtClean="0">
                <a:latin typeface="+mj-lt"/>
              </a:rPr>
              <a:t>Prayer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36768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</TotalTime>
  <Words>293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Urban</vt:lpstr>
      <vt:lpstr>Office Theme</vt:lpstr>
      <vt:lpstr>PowerPoint Presentation</vt:lpstr>
      <vt:lpstr>Biblical Qualities of Leadership</vt:lpstr>
      <vt:lpstr>The Need For Leadership</vt:lpstr>
      <vt:lpstr>1. The FAITH of Abraham</vt:lpstr>
      <vt:lpstr>2. The MEEKNESS of Moses</vt:lpstr>
      <vt:lpstr>3. The COURAGE of Joshua</vt:lpstr>
      <vt:lpstr>4. The ACCOUNTABILITY of David</vt:lpstr>
      <vt:lpstr>5. The PRAYER LIFE of Nehemiah</vt:lpstr>
      <vt:lpstr>Biblical Qualities of Leadership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Biblical Qualities of Leadership</dc:title>
  <dc:creator>Heath</dc:creator>
  <cp:lastModifiedBy>Heath</cp:lastModifiedBy>
  <cp:revision>4</cp:revision>
  <dcterms:created xsi:type="dcterms:W3CDTF">2015-04-17T15:01:45Z</dcterms:created>
  <dcterms:modified xsi:type="dcterms:W3CDTF">2015-04-17T15:33:57Z</dcterms:modified>
</cp:coreProperties>
</file>