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8" r:id="rId3"/>
    <p:sldId id="256" r:id="rId4"/>
    <p:sldId id="259" r:id="rId5"/>
    <p:sldId id="260" r:id="rId6"/>
    <p:sldId id="262" r:id="rId7"/>
    <p:sldId id="261" r:id="rId8"/>
    <p:sldId id="25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2327526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1810875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3904389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23C27B4-E47C-4337-8DAD-09FCA6B3EEC4}" type="datetimeFigureOut">
              <a:rPr lang="en-US" smtClean="0"/>
              <a:t>3/21/2015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6F8E131-A39C-40FC-8499-406E57EBA13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F8E131-A39C-40FC-8499-406E57EBA13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F8E131-A39C-40FC-8499-406E57EBA13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F8E131-A39C-40FC-8499-406E57EBA13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6F8E131-A39C-40FC-8499-406E57EBA1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6F8E131-A39C-40FC-8499-406E57EBA13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6F8E131-A39C-40FC-8499-406E57EBA13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F8E131-A39C-40FC-8499-406E57EBA1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42120173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6F8E131-A39C-40FC-8499-406E57EBA13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F8E131-A39C-40FC-8499-406E57EBA138}"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F8E131-A39C-40FC-8499-406E57EBA1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3C27B4-E47C-4337-8DAD-09FCA6B3EEC4}" type="datetimeFigureOut">
              <a:rPr lang="en-US" smtClean="0"/>
              <a:t>3/21/2015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1670470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2255231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3C27B4-E47C-4337-8DAD-09FCA6B3EEC4}" type="datetimeFigureOut">
              <a:rPr lang="en-US" smtClean="0"/>
              <a:t>3/21/2015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4253475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3C27B4-E47C-4337-8DAD-09FCA6B3EEC4}" type="datetimeFigureOut">
              <a:rPr lang="en-US" smtClean="0"/>
              <a:t>3/21/2015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386397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C27B4-E47C-4337-8DAD-09FCA6B3EEC4}" type="datetimeFigureOut">
              <a:rPr lang="en-US" smtClean="0"/>
              <a:t>3/21/2015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3038107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1444219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3C27B4-E47C-4337-8DAD-09FCA6B3EEC4}" type="datetimeFigureOut">
              <a:rPr lang="en-US" smtClean="0"/>
              <a:t>3/21/2015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8E131-A39C-40FC-8499-406E57EBA138}" type="slidenum">
              <a:rPr lang="en-US" smtClean="0"/>
              <a:t>‹#›</a:t>
            </a:fld>
            <a:endParaRPr lang="en-US"/>
          </a:p>
        </p:txBody>
      </p:sp>
    </p:spTree>
    <p:extLst>
      <p:ext uri="{BB962C8B-B14F-4D97-AF65-F5344CB8AC3E}">
        <p14:creationId xmlns:p14="http://schemas.microsoft.com/office/powerpoint/2010/main" val="757107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C27B4-E47C-4337-8DAD-09FCA6B3EEC4}" type="datetimeFigureOut">
              <a:rPr lang="en-US" smtClean="0"/>
              <a:t>3/21/2015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8E131-A39C-40FC-8499-406E57EBA138}" type="slidenum">
              <a:rPr lang="en-US" smtClean="0"/>
              <a:t>‹#›</a:t>
            </a:fld>
            <a:endParaRPr lang="en-US"/>
          </a:p>
        </p:txBody>
      </p:sp>
    </p:spTree>
    <p:extLst>
      <p:ext uri="{BB962C8B-B14F-4D97-AF65-F5344CB8AC3E}">
        <p14:creationId xmlns:p14="http://schemas.microsoft.com/office/powerpoint/2010/main" val="136638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C27B4-E47C-4337-8DAD-09FCA6B3EEC4}" type="datetimeFigureOut">
              <a:rPr lang="en-US" smtClean="0"/>
              <a:t>3/21/2015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F8E131-A39C-40FC-8499-406E57EBA1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2618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219199"/>
          </a:xfrm>
        </p:spPr>
        <p:txBody>
          <a:bodyPr/>
          <a:lstStyle/>
          <a:p>
            <a:r>
              <a:rPr lang="en-US" dirty="0" smtClean="0"/>
              <a:t>Hearing God’s Word</a:t>
            </a:r>
            <a:endParaRPr lang="en-US" dirty="0"/>
          </a:p>
        </p:txBody>
      </p:sp>
      <p:sp>
        <p:nvSpPr>
          <p:cNvPr id="3" name="Subtitle 2"/>
          <p:cNvSpPr>
            <a:spLocks noGrp="1"/>
          </p:cNvSpPr>
          <p:nvPr>
            <p:ph type="subTitle" idx="1"/>
          </p:nvPr>
        </p:nvSpPr>
        <p:spPr>
          <a:xfrm>
            <a:off x="1676400" y="3352800"/>
            <a:ext cx="6781800" cy="1199704"/>
          </a:xfrm>
        </p:spPr>
        <p:txBody>
          <a:bodyPr/>
          <a:lstStyle/>
          <a:p>
            <a:r>
              <a:rPr lang="en-US" i="1" dirty="0">
                <a:solidFill>
                  <a:schemeClr val="tx1"/>
                </a:solidFill>
              </a:rPr>
              <a:t>“Therefore take heed how you hear”</a:t>
            </a:r>
            <a:r>
              <a:rPr lang="en-US" dirty="0">
                <a:solidFill>
                  <a:schemeClr val="tx1"/>
                </a:solidFill>
              </a:rPr>
              <a:t> </a:t>
            </a:r>
            <a:endParaRPr lang="en-US" dirty="0" smtClean="0">
              <a:solidFill>
                <a:schemeClr val="tx1"/>
              </a:solidFill>
            </a:endParaRPr>
          </a:p>
          <a:p>
            <a:r>
              <a:rPr lang="en-US" dirty="0" smtClean="0">
                <a:solidFill>
                  <a:schemeClr val="tx1"/>
                </a:solidFill>
              </a:rPr>
              <a:t>Luke 8:18</a:t>
            </a:r>
            <a:endParaRPr lang="en-US" dirty="0">
              <a:solidFill>
                <a:schemeClr val="tx1"/>
              </a:solidFill>
            </a:endParaRPr>
          </a:p>
        </p:txBody>
      </p:sp>
    </p:spTree>
    <p:extLst>
      <p:ext uri="{BB962C8B-B14F-4D97-AF65-F5344CB8AC3E}">
        <p14:creationId xmlns:p14="http://schemas.microsoft.com/office/powerpoint/2010/main" val="16231217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Mark 10:17-22</a:t>
            </a:r>
          </a:p>
          <a:p>
            <a:endParaRPr lang="en-US" sz="800" dirty="0" smtClean="0"/>
          </a:p>
          <a:p>
            <a:r>
              <a:rPr lang="en-US" sz="2800" dirty="0" smtClean="0"/>
              <a:t>The young man was sad and went away sorrowful because eternal life cost him more than he was willing to pay. </a:t>
            </a:r>
          </a:p>
          <a:p>
            <a:endParaRPr lang="en-US" sz="800" dirty="0" smtClean="0"/>
          </a:p>
          <a:p>
            <a:r>
              <a:rPr lang="en-US" sz="2800" dirty="0" smtClean="0"/>
              <a:t>Is there anything we love more than our soul (Matt. 16:25-26)?</a:t>
            </a:r>
            <a:endParaRPr lang="en-US" sz="2800" dirty="0"/>
          </a:p>
        </p:txBody>
      </p:sp>
      <p:sp>
        <p:nvSpPr>
          <p:cNvPr id="2" name="Title 1"/>
          <p:cNvSpPr>
            <a:spLocks noGrp="1"/>
          </p:cNvSpPr>
          <p:nvPr>
            <p:ph type="title"/>
          </p:nvPr>
        </p:nvSpPr>
        <p:spPr/>
        <p:txBody>
          <a:bodyPr>
            <a:normAutofit fontScale="90000"/>
          </a:bodyPr>
          <a:lstStyle/>
          <a:p>
            <a:r>
              <a:rPr lang="en-US" dirty="0" smtClean="0"/>
              <a:t>1. God’s Word Can Make Us Sad</a:t>
            </a:r>
            <a:endParaRPr lang="en-US" dirty="0"/>
          </a:p>
        </p:txBody>
      </p:sp>
    </p:spTree>
    <p:extLst>
      <p:ext uri="{BB962C8B-B14F-4D97-AF65-F5344CB8AC3E}">
        <p14:creationId xmlns:p14="http://schemas.microsoft.com/office/powerpoint/2010/main" val="345509881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Acts 7:51-58</a:t>
            </a:r>
          </a:p>
          <a:p>
            <a:endParaRPr lang="en-US" sz="800" dirty="0" smtClean="0"/>
          </a:p>
          <a:p>
            <a:r>
              <a:rPr lang="en-US" sz="2800" dirty="0" smtClean="0"/>
              <a:t>John 3:19-21 – God’s word convicts men of their sins.</a:t>
            </a:r>
          </a:p>
          <a:p>
            <a:endParaRPr lang="en-US" sz="800" dirty="0" smtClean="0"/>
          </a:p>
          <a:p>
            <a:r>
              <a:rPr lang="en-US" sz="2800" dirty="0" smtClean="0"/>
              <a:t>James 1:21 – we must receive the word of God with meekness. </a:t>
            </a:r>
            <a:endParaRPr lang="en-US" sz="2800" dirty="0"/>
          </a:p>
        </p:txBody>
      </p:sp>
      <p:sp>
        <p:nvSpPr>
          <p:cNvPr id="2" name="Title 1"/>
          <p:cNvSpPr>
            <a:spLocks noGrp="1"/>
          </p:cNvSpPr>
          <p:nvPr>
            <p:ph type="title"/>
          </p:nvPr>
        </p:nvSpPr>
        <p:spPr/>
        <p:txBody>
          <a:bodyPr>
            <a:normAutofit fontScale="90000"/>
          </a:bodyPr>
          <a:lstStyle/>
          <a:p>
            <a:r>
              <a:rPr lang="en-US" dirty="0" smtClean="0"/>
              <a:t>2. God’s Word Can Make Us Mad</a:t>
            </a:r>
            <a:endParaRPr lang="en-US" dirty="0"/>
          </a:p>
        </p:txBody>
      </p:sp>
    </p:spTree>
    <p:extLst>
      <p:ext uri="{BB962C8B-B14F-4D97-AF65-F5344CB8AC3E}">
        <p14:creationId xmlns:p14="http://schemas.microsoft.com/office/powerpoint/2010/main" val="35188077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Acts 7:51-58</a:t>
            </a:r>
          </a:p>
          <a:p>
            <a:endParaRPr lang="en-US" sz="800" dirty="0" smtClean="0"/>
          </a:p>
          <a:p>
            <a:r>
              <a:rPr lang="en-US" sz="2800" dirty="0" smtClean="0"/>
              <a:t>John 3:19-21 – God’s word convicts men of their sins.</a:t>
            </a:r>
          </a:p>
          <a:p>
            <a:endParaRPr lang="en-US" sz="800" dirty="0" smtClean="0"/>
          </a:p>
          <a:p>
            <a:r>
              <a:rPr lang="en-US" sz="2800" dirty="0" smtClean="0"/>
              <a:t>James 1:21 – we must receive the word of God with meekness. </a:t>
            </a:r>
            <a:endParaRPr lang="en-US" sz="2800" dirty="0"/>
          </a:p>
        </p:txBody>
      </p:sp>
      <p:sp>
        <p:nvSpPr>
          <p:cNvPr id="2" name="Title 1"/>
          <p:cNvSpPr>
            <a:spLocks noGrp="1"/>
          </p:cNvSpPr>
          <p:nvPr>
            <p:ph type="title"/>
          </p:nvPr>
        </p:nvSpPr>
        <p:spPr/>
        <p:txBody>
          <a:bodyPr>
            <a:normAutofit fontScale="90000"/>
          </a:bodyPr>
          <a:lstStyle/>
          <a:p>
            <a:r>
              <a:rPr lang="en-US" dirty="0" smtClean="0"/>
              <a:t>2. God’s Word Can Make Us Mad</a:t>
            </a:r>
            <a:endParaRPr lang="en-US" dirty="0"/>
          </a:p>
        </p:txBody>
      </p:sp>
      <p:sp>
        <p:nvSpPr>
          <p:cNvPr id="4" name="Rounded Rectangle 3"/>
          <p:cNvSpPr/>
          <p:nvPr/>
        </p:nvSpPr>
        <p:spPr>
          <a:xfrm>
            <a:off x="533400" y="2057400"/>
            <a:ext cx="7924800" cy="4191000"/>
          </a:xfrm>
          <a:prstGeom prst="roundRect">
            <a:avLst>
              <a:gd name="adj" fmla="val 14171"/>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43000" y="2362200"/>
            <a:ext cx="6705600" cy="3539430"/>
          </a:xfrm>
          <a:prstGeom prst="rect">
            <a:avLst/>
          </a:prstGeom>
          <a:noFill/>
        </p:spPr>
        <p:txBody>
          <a:bodyPr wrap="square" rtlCol="0">
            <a:spAutoFit/>
          </a:bodyPr>
          <a:lstStyle/>
          <a:p>
            <a:pPr lvl="0"/>
            <a:r>
              <a:rPr lang="en-US" sz="2800" b="1" dirty="0">
                <a:solidFill>
                  <a:schemeClr val="bg1"/>
                </a:solidFill>
              </a:rPr>
              <a:t>Meekness</a:t>
            </a:r>
            <a:r>
              <a:rPr lang="en-US" sz="2800" dirty="0">
                <a:solidFill>
                  <a:schemeClr val="bg1"/>
                </a:solidFill>
              </a:rPr>
              <a:t> is translated from </a:t>
            </a:r>
            <a:r>
              <a:rPr lang="en-US" sz="2800" b="1" i="1" dirty="0" err="1">
                <a:solidFill>
                  <a:schemeClr val="bg1"/>
                </a:solidFill>
              </a:rPr>
              <a:t>prautes</a:t>
            </a:r>
            <a:r>
              <a:rPr lang="en-US" sz="2800" dirty="0">
                <a:solidFill>
                  <a:schemeClr val="bg1"/>
                </a:solidFill>
              </a:rPr>
              <a:t> which is defined as “an inwrought grace of the soul; and the exercises of it are first and chiefly towards God. It is that temper of spirit in which we accept His dealings with us as good, and therefore without disputing or resisting” (Vine’s</a:t>
            </a:r>
            <a:r>
              <a:rPr lang="en-US" sz="2800" dirty="0" smtClean="0">
                <a:solidFill>
                  <a:schemeClr val="bg1"/>
                </a:solidFill>
              </a:rPr>
              <a:t>).</a:t>
            </a:r>
            <a:endParaRPr lang="en-US" sz="2800" dirty="0">
              <a:solidFill>
                <a:schemeClr val="bg1"/>
              </a:solidFill>
            </a:endParaRPr>
          </a:p>
        </p:txBody>
      </p:sp>
    </p:spTree>
    <p:extLst>
      <p:ext uri="{BB962C8B-B14F-4D97-AF65-F5344CB8AC3E}">
        <p14:creationId xmlns:p14="http://schemas.microsoft.com/office/powerpoint/2010/main" val="4012251359"/>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Acts 2:36-41</a:t>
            </a:r>
          </a:p>
          <a:p>
            <a:endParaRPr lang="en-US" sz="800" dirty="0" smtClean="0"/>
          </a:p>
          <a:p>
            <a:r>
              <a:rPr lang="en-US" sz="2800" dirty="0" smtClean="0"/>
              <a:t>Acts 8:5-8 – Samarians responded in joy.</a:t>
            </a:r>
          </a:p>
          <a:p>
            <a:r>
              <a:rPr lang="en-US" sz="2800" dirty="0" smtClean="0"/>
              <a:t>Acts 16:30-34 – Philippian jailer rejoiced. </a:t>
            </a:r>
          </a:p>
          <a:p>
            <a:r>
              <a:rPr lang="en-US" sz="2800" dirty="0" smtClean="0"/>
              <a:t>1 Thess. 2:13 – the Thessalonians received and welcomed the word. </a:t>
            </a:r>
          </a:p>
          <a:p>
            <a:endParaRPr lang="en-US" sz="800" dirty="0" smtClean="0"/>
          </a:p>
          <a:p>
            <a:r>
              <a:rPr lang="en-US" sz="2800" dirty="0" smtClean="0"/>
              <a:t>Gladly receiving the word means one responds to it in faith and obedience. </a:t>
            </a:r>
            <a:endParaRPr lang="en-US" sz="2800" dirty="0"/>
          </a:p>
        </p:txBody>
      </p:sp>
      <p:sp>
        <p:nvSpPr>
          <p:cNvPr id="2" name="Title 1"/>
          <p:cNvSpPr>
            <a:spLocks noGrp="1"/>
          </p:cNvSpPr>
          <p:nvPr>
            <p:ph type="title"/>
          </p:nvPr>
        </p:nvSpPr>
        <p:spPr/>
        <p:txBody>
          <a:bodyPr>
            <a:normAutofit fontScale="90000"/>
          </a:bodyPr>
          <a:lstStyle/>
          <a:p>
            <a:r>
              <a:rPr lang="en-US" dirty="0" smtClean="0"/>
              <a:t>3. God’s Word Can Make Us Glad</a:t>
            </a:r>
            <a:endParaRPr lang="en-US" dirty="0"/>
          </a:p>
        </p:txBody>
      </p:sp>
    </p:spTree>
    <p:extLst>
      <p:ext uri="{BB962C8B-B14F-4D97-AF65-F5344CB8AC3E}">
        <p14:creationId xmlns:p14="http://schemas.microsoft.com/office/powerpoint/2010/main" val="35188077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left)">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68203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themeOverride>
</file>

<file path=ppt/theme/themeOverride3.xml><?xml version="1.0" encoding="utf-8"?>
<a:themeOverride xmlns:a="http://schemas.openxmlformats.org/drawingml/2006/main">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themeOverride>
</file>

<file path=ppt/theme/themeOverride4.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otalTime>20</TotalTime>
  <Words>235</Words>
  <Application>Microsoft Office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Concourse</vt:lpstr>
      <vt:lpstr>PowerPoint Presentation</vt:lpstr>
      <vt:lpstr>Hearing God’s Word</vt:lpstr>
      <vt:lpstr>1. God’s Word Can Make Us Sad</vt:lpstr>
      <vt:lpstr>2. God’s Word Can Make Us Mad</vt:lpstr>
      <vt:lpstr>2. God’s Word Can Make Us Mad</vt:lpstr>
      <vt:lpstr>3. God’s Word Can Make Us Glad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Hearing God’s Word</dc:title>
  <dc:creator>Heath</dc:creator>
  <cp:lastModifiedBy>Heath</cp:lastModifiedBy>
  <cp:revision>4</cp:revision>
  <dcterms:created xsi:type="dcterms:W3CDTF">2015-03-21T17:18:52Z</dcterms:created>
  <dcterms:modified xsi:type="dcterms:W3CDTF">2015-03-21T17:39:03Z</dcterms:modified>
</cp:coreProperties>
</file>