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85" r:id="rId1"/>
  </p:sldMasterIdLst>
  <p:sldIdLst>
    <p:sldId id="260" r:id="rId2"/>
    <p:sldId id="256" r:id="rId3"/>
    <p:sldId id="261" r:id="rId4"/>
    <p:sldId id="263" r:id="rId5"/>
    <p:sldId id="267" r:id="rId6"/>
    <p:sldId id="265" r:id="rId7"/>
    <p:sldId id="268" r:id="rId8"/>
    <p:sldId id="266" r:id="rId9"/>
    <p:sldId id="264" r:id="rId10"/>
    <p:sldId id="269" r:id="rId11"/>
    <p:sldId id="259" r:id="rId1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97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3800475" y="1789113"/>
            <a:ext cx="5340350" cy="5056187"/>
            <a:chOff x="2394" y="1127"/>
            <a:chExt cx="3364" cy="3185"/>
          </a:xfrm>
        </p:grpSpPr>
        <p:sp>
          <p:nvSpPr>
            <p:cNvPr id="25603" name="Rectangle 3"/>
            <p:cNvSpPr>
              <a:spLocks noChangeArrowheads="1"/>
            </p:cNvSpPr>
            <p:nvPr/>
          </p:nvSpPr>
          <p:spPr bwMode="ltGray">
            <a:xfrm>
              <a:off x="4230" y="1365"/>
              <a:ext cx="197" cy="10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5604" name="Oval 4"/>
            <p:cNvSpPr>
              <a:spLocks noChangeArrowheads="1"/>
            </p:cNvSpPr>
            <p:nvPr/>
          </p:nvSpPr>
          <p:spPr bwMode="ltGray">
            <a:xfrm>
              <a:off x="4299" y="1185"/>
              <a:ext cx="47" cy="47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5605" name="Rectangle 5"/>
            <p:cNvSpPr>
              <a:spLocks noChangeArrowheads="1"/>
            </p:cNvSpPr>
            <p:nvPr/>
          </p:nvSpPr>
          <p:spPr bwMode="ltGray">
            <a:xfrm rot="995337">
              <a:off x="5205" y="1495"/>
              <a:ext cx="6" cy="20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5606" name="Freeform 6"/>
            <p:cNvSpPr>
              <a:spLocks noEditPoints="1"/>
            </p:cNvSpPr>
            <p:nvPr/>
          </p:nvSpPr>
          <p:spPr bwMode="ltGray">
            <a:xfrm>
              <a:off x="4871" y="3508"/>
              <a:ext cx="66" cy="96"/>
            </a:xfrm>
            <a:custGeom>
              <a:avLst/>
              <a:gdLst/>
              <a:ahLst/>
              <a:cxnLst>
                <a:cxn ang="0">
                  <a:pos x="18" y="96"/>
                </a:cxn>
                <a:cxn ang="0">
                  <a:pos x="42" y="78"/>
                </a:cxn>
                <a:cxn ang="0">
                  <a:pos x="60" y="60"/>
                </a:cxn>
                <a:cxn ang="0">
                  <a:pos x="66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24" y="6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0" y="60"/>
                </a:cxn>
                <a:cxn ang="0">
                  <a:pos x="12" y="84"/>
                </a:cxn>
                <a:cxn ang="0">
                  <a:pos x="18" y="96"/>
                </a:cxn>
                <a:cxn ang="0">
                  <a:pos x="18" y="96"/>
                </a:cxn>
                <a:cxn ang="0">
                  <a:pos x="42" y="18"/>
                </a:cxn>
                <a:cxn ang="0">
                  <a:pos x="54" y="24"/>
                </a:cxn>
                <a:cxn ang="0">
                  <a:pos x="60" y="36"/>
                </a:cxn>
                <a:cxn ang="0">
                  <a:pos x="60" y="48"/>
                </a:cxn>
                <a:cxn ang="0">
                  <a:pos x="54" y="54"/>
                </a:cxn>
                <a:cxn ang="0">
                  <a:pos x="36" y="72"/>
                </a:cxn>
                <a:cxn ang="0">
                  <a:pos x="24" y="78"/>
                </a:cxn>
                <a:cxn ang="0">
                  <a:pos x="24" y="78"/>
                </a:cxn>
                <a:cxn ang="0">
                  <a:pos x="12" y="48"/>
                </a:cxn>
                <a:cxn ang="0">
                  <a:pos x="18" y="24"/>
                </a:cxn>
                <a:cxn ang="0">
                  <a:pos x="30" y="18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66" h="96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07" name="Rectangle 7"/>
            <p:cNvSpPr>
              <a:spLocks noChangeArrowheads="1"/>
            </p:cNvSpPr>
            <p:nvPr/>
          </p:nvSpPr>
          <p:spPr bwMode="ltGray">
            <a:xfrm rot="91736">
              <a:off x="5487" y="1535"/>
              <a:ext cx="6" cy="199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5608" name="Rectangle 8"/>
            <p:cNvSpPr>
              <a:spLocks noChangeArrowheads="1"/>
            </p:cNvSpPr>
            <p:nvPr/>
          </p:nvSpPr>
          <p:spPr bwMode="ltGray">
            <a:xfrm rot="-926223">
              <a:off x="5640" y="1521"/>
              <a:ext cx="6" cy="88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5609" name="Rectangle 9"/>
            <p:cNvSpPr>
              <a:spLocks noChangeArrowheads="1"/>
            </p:cNvSpPr>
            <p:nvPr/>
          </p:nvSpPr>
          <p:spPr bwMode="ltGray">
            <a:xfrm rot="-1140313">
              <a:off x="3444" y="1816"/>
              <a:ext cx="6" cy="203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5610" name="Rectangle 10"/>
            <p:cNvSpPr>
              <a:spLocks noChangeArrowheads="1"/>
            </p:cNvSpPr>
            <p:nvPr/>
          </p:nvSpPr>
          <p:spPr bwMode="ltGray">
            <a:xfrm rot="1114412">
              <a:off x="2757" y="1821"/>
              <a:ext cx="6" cy="21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5611" name="Rectangle 11"/>
            <p:cNvSpPr>
              <a:spLocks noChangeArrowheads="1"/>
            </p:cNvSpPr>
            <p:nvPr/>
          </p:nvSpPr>
          <p:spPr bwMode="ltGray">
            <a:xfrm rot="254676">
              <a:off x="3035" y="1870"/>
              <a:ext cx="6" cy="190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5612" name="Freeform 12"/>
            <p:cNvSpPr>
              <a:spLocks/>
            </p:cNvSpPr>
            <p:nvPr/>
          </p:nvSpPr>
          <p:spPr bwMode="ltGray">
            <a:xfrm>
              <a:off x="4007" y="3021"/>
              <a:ext cx="623" cy="156"/>
            </a:xfrm>
            <a:custGeom>
              <a:avLst/>
              <a:gdLst/>
              <a:ahLst/>
              <a:cxnLst>
                <a:cxn ang="0">
                  <a:pos x="6" y="18"/>
                </a:cxn>
                <a:cxn ang="0">
                  <a:pos x="162" y="36"/>
                </a:cxn>
                <a:cxn ang="0">
                  <a:pos x="251" y="36"/>
                </a:cxn>
                <a:cxn ang="0">
                  <a:pos x="354" y="30"/>
                </a:cxn>
                <a:cxn ang="0">
                  <a:pos x="473" y="18"/>
                </a:cxn>
                <a:cxn ang="0">
                  <a:pos x="611" y="0"/>
                </a:cxn>
                <a:cxn ang="0">
                  <a:pos x="623" y="114"/>
                </a:cxn>
                <a:cxn ang="0">
                  <a:pos x="497" y="138"/>
                </a:cxn>
                <a:cxn ang="0">
                  <a:pos x="414" y="150"/>
                </a:cxn>
                <a:cxn ang="0">
                  <a:pos x="318" y="156"/>
                </a:cxn>
                <a:cxn ang="0">
                  <a:pos x="215" y="156"/>
                </a:cxn>
                <a:cxn ang="0">
                  <a:pos x="108" y="150"/>
                </a:cxn>
                <a:cxn ang="0">
                  <a:pos x="0" y="132"/>
                </a:cxn>
                <a:cxn ang="0">
                  <a:pos x="6" y="18"/>
                </a:cxn>
                <a:cxn ang="0">
                  <a:pos x="6" y="18"/>
                </a:cxn>
              </a:cxnLst>
              <a:rect l="0" t="0" r="r" b="b"/>
              <a:pathLst>
                <a:path w="623" h="156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13" name="Freeform 13"/>
            <p:cNvSpPr>
              <a:spLocks/>
            </p:cNvSpPr>
            <p:nvPr/>
          </p:nvSpPr>
          <p:spPr bwMode="ltGray">
            <a:xfrm>
              <a:off x="4762" y="3591"/>
              <a:ext cx="996" cy="126"/>
            </a:xfrm>
            <a:custGeom>
              <a:avLst/>
              <a:gdLst/>
              <a:ahLst/>
              <a:cxnLst>
                <a:cxn ang="0">
                  <a:pos x="754" y="6"/>
                </a:cxn>
                <a:cxn ang="0">
                  <a:pos x="652" y="6"/>
                </a:cxn>
                <a:cxn ang="0">
                  <a:pos x="563" y="6"/>
                </a:cxn>
                <a:cxn ang="0">
                  <a:pos x="479" y="6"/>
                </a:cxn>
                <a:cxn ang="0">
                  <a:pos x="401" y="6"/>
                </a:cxn>
                <a:cxn ang="0">
                  <a:pos x="335" y="0"/>
                </a:cxn>
                <a:cxn ang="0">
                  <a:pos x="276" y="0"/>
                </a:cxn>
                <a:cxn ang="0">
                  <a:pos x="222" y="0"/>
                </a:cxn>
                <a:cxn ang="0">
                  <a:pos x="180" y="6"/>
                </a:cxn>
                <a:cxn ang="0">
                  <a:pos x="138" y="6"/>
                </a:cxn>
                <a:cxn ang="0">
                  <a:pos x="108" y="6"/>
                </a:cxn>
                <a:cxn ang="0">
                  <a:pos x="54" y="6"/>
                </a:cxn>
                <a:cxn ang="0">
                  <a:pos x="24" y="12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12" y="42"/>
                </a:cxn>
                <a:cxn ang="0">
                  <a:pos x="18" y="48"/>
                </a:cxn>
                <a:cxn ang="0">
                  <a:pos x="30" y="54"/>
                </a:cxn>
                <a:cxn ang="0">
                  <a:pos x="60" y="60"/>
                </a:cxn>
                <a:cxn ang="0">
                  <a:pos x="90" y="72"/>
                </a:cxn>
                <a:cxn ang="0">
                  <a:pos x="144" y="84"/>
                </a:cxn>
                <a:cxn ang="0">
                  <a:pos x="210" y="90"/>
                </a:cxn>
                <a:cxn ang="0">
                  <a:pos x="293" y="102"/>
                </a:cxn>
                <a:cxn ang="0">
                  <a:pos x="389" y="108"/>
                </a:cxn>
                <a:cxn ang="0">
                  <a:pos x="503" y="120"/>
                </a:cxn>
                <a:cxn ang="0">
                  <a:pos x="622" y="120"/>
                </a:cxn>
                <a:cxn ang="0">
                  <a:pos x="754" y="126"/>
                </a:cxn>
                <a:cxn ang="0">
                  <a:pos x="873" y="126"/>
                </a:cxn>
                <a:cxn ang="0">
                  <a:pos x="993" y="126"/>
                </a:cxn>
                <a:cxn ang="0">
                  <a:pos x="993" y="12"/>
                </a:cxn>
                <a:cxn ang="0">
                  <a:pos x="879" y="12"/>
                </a:cxn>
                <a:cxn ang="0">
                  <a:pos x="754" y="6"/>
                </a:cxn>
                <a:cxn ang="0">
                  <a:pos x="754" y="6"/>
                </a:cxn>
              </a:cxnLst>
              <a:rect l="0" t="0" r="r" b="b"/>
              <a:pathLst>
                <a:path w="993" h="126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14" name="Freeform 14"/>
            <p:cNvSpPr>
              <a:spLocks/>
            </p:cNvSpPr>
            <p:nvPr/>
          </p:nvSpPr>
          <p:spPr bwMode="ltGray">
            <a:xfrm>
              <a:off x="4786" y="3645"/>
              <a:ext cx="972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" y="54"/>
                </a:cxn>
                <a:cxn ang="0">
                  <a:pos x="66" y="96"/>
                </a:cxn>
                <a:cxn ang="0">
                  <a:pos x="120" y="137"/>
                </a:cxn>
                <a:cxn ang="0">
                  <a:pos x="198" y="173"/>
                </a:cxn>
                <a:cxn ang="0">
                  <a:pos x="293" y="203"/>
                </a:cxn>
                <a:cxn ang="0">
                  <a:pos x="353" y="215"/>
                </a:cxn>
                <a:cxn ang="0">
                  <a:pos x="413" y="227"/>
                </a:cxn>
                <a:cxn ang="0">
                  <a:pos x="479" y="233"/>
                </a:cxn>
                <a:cxn ang="0">
                  <a:pos x="556" y="239"/>
                </a:cxn>
                <a:cxn ang="0">
                  <a:pos x="634" y="245"/>
                </a:cxn>
                <a:cxn ang="0">
                  <a:pos x="724" y="245"/>
                </a:cxn>
                <a:cxn ang="0">
                  <a:pos x="855" y="245"/>
                </a:cxn>
                <a:cxn ang="0">
                  <a:pos x="969" y="239"/>
                </a:cxn>
                <a:cxn ang="0">
                  <a:pos x="969" y="60"/>
                </a:cxn>
                <a:cxn ang="0">
                  <a:pos x="700" y="60"/>
                </a:cxn>
                <a:cxn ang="0">
                  <a:pos x="503" y="54"/>
                </a:cxn>
                <a:cxn ang="0">
                  <a:pos x="317" y="42"/>
                </a:cxn>
                <a:cxn ang="0">
                  <a:pos x="150" y="24"/>
                </a:cxn>
                <a:cxn ang="0">
                  <a:pos x="72" y="12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969" h="245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15" name="Freeform 15"/>
            <p:cNvSpPr>
              <a:spLocks/>
            </p:cNvSpPr>
            <p:nvPr/>
          </p:nvSpPr>
          <p:spPr bwMode="ltGray">
            <a:xfrm>
              <a:off x="4804" y="3591"/>
              <a:ext cx="954" cy="90"/>
            </a:xfrm>
            <a:custGeom>
              <a:avLst/>
              <a:gdLst/>
              <a:ahLst/>
              <a:cxnLst>
                <a:cxn ang="0">
                  <a:pos x="700" y="0"/>
                </a:cxn>
                <a:cxn ang="0">
                  <a:pos x="598" y="0"/>
                </a:cxn>
                <a:cxn ang="0">
                  <a:pos x="515" y="0"/>
                </a:cxn>
                <a:cxn ang="0">
                  <a:pos x="431" y="0"/>
                </a:cxn>
                <a:cxn ang="0">
                  <a:pos x="365" y="0"/>
                </a:cxn>
                <a:cxn ang="0">
                  <a:pos x="299" y="0"/>
                </a:cxn>
                <a:cxn ang="0">
                  <a:pos x="245" y="0"/>
                </a:cxn>
                <a:cxn ang="0">
                  <a:pos x="198" y="0"/>
                </a:cxn>
                <a:cxn ang="0">
                  <a:pos x="162" y="0"/>
                </a:cxn>
                <a:cxn ang="0">
                  <a:pos x="126" y="6"/>
                </a:cxn>
                <a:cxn ang="0">
                  <a:pos x="96" y="6"/>
                </a:cxn>
                <a:cxn ang="0">
                  <a:pos x="54" y="12"/>
                </a:cxn>
                <a:cxn ang="0">
                  <a:pos x="30" y="12"/>
                </a:cxn>
                <a:cxn ang="0">
                  <a:pos x="12" y="18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6" y="30"/>
                </a:cxn>
                <a:cxn ang="0">
                  <a:pos x="24" y="36"/>
                </a:cxn>
                <a:cxn ang="0">
                  <a:pos x="54" y="42"/>
                </a:cxn>
                <a:cxn ang="0">
                  <a:pos x="102" y="54"/>
                </a:cxn>
                <a:cxn ang="0">
                  <a:pos x="168" y="60"/>
                </a:cxn>
                <a:cxn ang="0">
                  <a:pos x="251" y="66"/>
                </a:cxn>
                <a:cxn ang="0">
                  <a:pos x="341" y="78"/>
                </a:cxn>
                <a:cxn ang="0">
                  <a:pos x="449" y="84"/>
                </a:cxn>
                <a:cxn ang="0">
                  <a:pos x="568" y="84"/>
                </a:cxn>
                <a:cxn ang="0">
                  <a:pos x="694" y="90"/>
                </a:cxn>
                <a:cxn ang="0">
                  <a:pos x="825" y="90"/>
                </a:cxn>
                <a:cxn ang="0">
                  <a:pos x="951" y="90"/>
                </a:cxn>
                <a:cxn ang="0">
                  <a:pos x="951" y="6"/>
                </a:cxn>
                <a:cxn ang="0">
                  <a:pos x="831" y="6"/>
                </a:cxn>
                <a:cxn ang="0">
                  <a:pos x="772" y="6"/>
                </a:cxn>
                <a:cxn ang="0">
                  <a:pos x="700" y="0"/>
                </a:cxn>
                <a:cxn ang="0">
                  <a:pos x="700" y="0"/>
                </a:cxn>
              </a:cxnLst>
              <a:rect l="0" t="0" r="r" b="b"/>
              <a:pathLst>
                <a:path w="951" h="9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16" name="Freeform 16"/>
            <p:cNvSpPr>
              <a:spLocks/>
            </p:cNvSpPr>
            <p:nvPr/>
          </p:nvSpPr>
          <p:spPr bwMode="ltGray">
            <a:xfrm>
              <a:off x="3059" y="1541"/>
              <a:ext cx="102" cy="155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12"/>
                </a:cxn>
                <a:cxn ang="0">
                  <a:pos x="30" y="72"/>
                </a:cxn>
                <a:cxn ang="0">
                  <a:pos x="30" y="155"/>
                </a:cxn>
                <a:cxn ang="0">
                  <a:pos x="72" y="155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17" name="Freeform 17"/>
            <p:cNvSpPr>
              <a:spLocks noEditPoints="1"/>
            </p:cNvSpPr>
            <p:nvPr/>
          </p:nvSpPr>
          <p:spPr bwMode="ltGray">
            <a:xfrm>
              <a:off x="3059" y="1690"/>
              <a:ext cx="90" cy="96"/>
            </a:xfrm>
            <a:custGeom>
              <a:avLst/>
              <a:gdLst/>
              <a:ahLst/>
              <a:cxnLst>
                <a:cxn ang="0">
                  <a:pos x="48" y="96"/>
                </a:cxn>
                <a:cxn ang="0">
                  <a:pos x="72" y="72"/>
                </a:cxn>
                <a:cxn ang="0">
                  <a:pos x="84" y="48"/>
                </a:cxn>
                <a:cxn ang="0">
                  <a:pos x="90" y="36"/>
                </a:cxn>
                <a:cxn ang="0">
                  <a:pos x="84" y="24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0"/>
                </a:cxn>
                <a:cxn ang="0">
                  <a:pos x="12" y="12"/>
                </a:cxn>
                <a:cxn ang="0">
                  <a:pos x="6" y="24"/>
                </a:cxn>
                <a:cxn ang="0">
                  <a:pos x="0" y="36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8" y="96"/>
                </a:cxn>
                <a:cxn ang="0">
                  <a:pos x="48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54" y="66"/>
                </a:cxn>
                <a:cxn ang="0">
                  <a:pos x="48" y="78"/>
                </a:cxn>
                <a:cxn ang="0">
                  <a:pos x="30" y="66"/>
                </a:cxn>
                <a:cxn ang="0">
                  <a:pos x="24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18" name="Freeform 18"/>
            <p:cNvSpPr>
              <a:spLocks noEditPoints="1"/>
            </p:cNvSpPr>
            <p:nvPr/>
          </p:nvSpPr>
          <p:spPr bwMode="ltGray">
            <a:xfrm>
              <a:off x="3059" y="1768"/>
              <a:ext cx="90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54" y="108"/>
                </a:cxn>
                <a:cxn ang="0">
                  <a:pos x="78" y="96"/>
                </a:cxn>
                <a:cxn ang="0">
                  <a:pos x="90" y="72"/>
                </a:cxn>
                <a:cxn ang="0">
                  <a:pos x="84" y="42"/>
                </a:cxn>
                <a:cxn ang="0">
                  <a:pos x="66" y="24"/>
                </a:cxn>
                <a:cxn ang="0">
                  <a:pos x="54" y="12"/>
                </a:cxn>
                <a:cxn ang="0">
                  <a:pos x="48" y="6"/>
                </a:cxn>
                <a:cxn ang="0">
                  <a:pos x="48" y="6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30" y="36"/>
                </a:cxn>
                <a:cxn ang="0">
                  <a:pos x="42" y="24"/>
                </a:cxn>
                <a:cxn ang="0">
                  <a:pos x="48" y="18"/>
                </a:cxn>
                <a:cxn ang="0">
                  <a:pos x="66" y="30"/>
                </a:cxn>
                <a:cxn ang="0">
                  <a:pos x="72" y="48"/>
                </a:cxn>
                <a:cxn ang="0">
                  <a:pos x="78" y="72"/>
                </a:cxn>
                <a:cxn ang="0">
                  <a:pos x="78" y="84"/>
                </a:cxn>
                <a:cxn ang="0">
                  <a:pos x="66" y="96"/>
                </a:cxn>
                <a:cxn ang="0">
                  <a:pos x="42" y="102"/>
                </a:cxn>
                <a:cxn ang="0">
                  <a:pos x="30" y="96"/>
                </a:cxn>
                <a:cxn ang="0">
                  <a:pos x="18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19" name="Freeform 19"/>
            <p:cNvSpPr>
              <a:spLocks/>
            </p:cNvSpPr>
            <p:nvPr/>
          </p:nvSpPr>
          <p:spPr bwMode="ltGray">
            <a:xfrm>
              <a:off x="5470" y="1205"/>
              <a:ext cx="102" cy="156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6"/>
                </a:cxn>
                <a:cxn ang="0">
                  <a:pos x="30" y="72"/>
                </a:cxn>
                <a:cxn ang="0">
                  <a:pos x="30" y="156"/>
                </a:cxn>
                <a:cxn ang="0">
                  <a:pos x="72" y="156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6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20" name="Freeform 20"/>
            <p:cNvSpPr>
              <a:spLocks noEditPoints="1"/>
            </p:cNvSpPr>
            <p:nvPr/>
          </p:nvSpPr>
          <p:spPr bwMode="ltGray">
            <a:xfrm>
              <a:off x="5476" y="1349"/>
              <a:ext cx="84" cy="96"/>
            </a:xfrm>
            <a:custGeom>
              <a:avLst/>
              <a:gdLst/>
              <a:ahLst/>
              <a:cxnLst>
                <a:cxn ang="0">
                  <a:pos x="42" y="96"/>
                </a:cxn>
                <a:cxn ang="0">
                  <a:pos x="66" y="78"/>
                </a:cxn>
                <a:cxn ang="0">
                  <a:pos x="84" y="54"/>
                </a:cxn>
                <a:cxn ang="0">
                  <a:pos x="84" y="30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6"/>
                </a:cxn>
                <a:cxn ang="0">
                  <a:pos x="12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2" y="96"/>
                </a:cxn>
                <a:cxn ang="0">
                  <a:pos x="42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4"/>
                </a:cxn>
                <a:cxn ang="0">
                  <a:pos x="54" y="72"/>
                </a:cxn>
                <a:cxn ang="0">
                  <a:pos x="42" y="84"/>
                </a:cxn>
                <a:cxn ang="0">
                  <a:pos x="42" y="84"/>
                </a:cxn>
                <a:cxn ang="0">
                  <a:pos x="30" y="72"/>
                </a:cxn>
                <a:cxn ang="0">
                  <a:pos x="18" y="54"/>
                </a:cxn>
                <a:cxn ang="0">
                  <a:pos x="18" y="30"/>
                </a:cxn>
                <a:cxn ang="0">
                  <a:pos x="30" y="18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6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21" name="Freeform 21"/>
            <p:cNvSpPr>
              <a:spLocks noEditPoints="1"/>
            </p:cNvSpPr>
            <p:nvPr/>
          </p:nvSpPr>
          <p:spPr bwMode="ltGray">
            <a:xfrm>
              <a:off x="5470" y="1433"/>
              <a:ext cx="90" cy="108"/>
            </a:xfrm>
            <a:custGeom>
              <a:avLst/>
              <a:gdLst/>
              <a:ahLst/>
              <a:cxnLst>
                <a:cxn ang="0">
                  <a:pos x="6" y="90"/>
                </a:cxn>
                <a:cxn ang="0">
                  <a:pos x="18" y="102"/>
                </a:cxn>
                <a:cxn ang="0">
                  <a:pos x="30" y="108"/>
                </a:cxn>
                <a:cxn ang="0">
                  <a:pos x="60" y="108"/>
                </a:cxn>
                <a:cxn ang="0">
                  <a:pos x="84" y="96"/>
                </a:cxn>
                <a:cxn ang="0">
                  <a:pos x="90" y="84"/>
                </a:cxn>
                <a:cxn ang="0">
                  <a:pos x="90" y="66"/>
                </a:cxn>
                <a:cxn ang="0">
                  <a:pos x="84" y="36"/>
                </a:cxn>
                <a:cxn ang="0">
                  <a:pos x="72" y="18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54" y="0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12" y="48"/>
                </a:cxn>
                <a:cxn ang="0">
                  <a:pos x="0" y="66"/>
                </a:cxn>
                <a:cxn ang="0">
                  <a:pos x="6" y="90"/>
                </a:cxn>
                <a:cxn ang="0">
                  <a:pos x="6" y="90"/>
                </a:cxn>
                <a:cxn ang="0">
                  <a:pos x="18" y="66"/>
                </a:cxn>
                <a:cxn ang="0">
                  <a:pos x="24" y="48"/>
                </a:cxn>
                <a:cxn ang="0">
                  <a:pos x="36" y="30"/>
                </a:cxn>
                <a:cxn ang="0">
                  <a:pos x="42" y="18"/>
                </a:cxn>
                <a:cxn ang="0">
                  <a:pos x="48" y="12"/>
                </a:cxn>
                <a:cxn ang="0">
                  <a:pos x="78" y="42"/>
                </a:cxn>
                <a:cxn ang="0">
                  <a:pos x="84" y="66"/>
                </a:cxn>
                <a:cxn ang="0">
                  <a:pos x="66" y="90"/>
                </a:cxn>
                <a:cxn ang="0">
                  <a:pos x="54" y="96"/>
                </a:cxn>
                <a:cxn ang="0">
                  <a:pos x="42" y="96"/>
                </a:cxn>
                <a:cxn ang="0">
                  <a:pos x="30" y="96"/>
                </a:cxn>
                <a:cxn ang="0">
                  <a:pos x="24" y="84"/>
                </a:cxn>
                <a:cxn ang="0">
                  <a:pos x="18" y="78"/>
                </a:cxn>
                <a:cxn ang="0">
                  <a:pos x="18" y="66"/>
                </a:cxn>
                <a:cxn ang="0">
                  <a:pos x="18" y="66"/>
                </a:cxn>
              </a:cxnLst>
              <a:rect l="0" t="0" r="r" b="b"/>
              <a:pathLst>
                <a:path w="90" h="108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22" name="Freeform 22"/>
            <p:cNvSpPr>
              <a:spLocks noEditPoints="1"/>
            </p:cNvSpPr>
            <p:nvPr/>
          </p:nvSpPr>
          <p:spPr bwMode="ltGray">
            <a:xfrm>
              <a:off x="5428" y="3525"/>
              <a:ext cx="66" cy="96"/>
            </a:xfrm>
            <a:custGeom>
              <a:avLst/>
              <a:gdLst/>
              <a:ahLst/>
              <a:cxnLst>
                <a:cxn ang="0">
                  <a:pos x="30" y="96"/>
                </a:cxn>
                <a:cxn ang="0">
                  <a:pos x="54" y="72"/>
                </a:cxn>
                <a:cxn ang="0">
                  <a:pos x="66" y="48"/>
                </a:cxn>
                <a:cxn ang="0">
                  <a:pos x="66" y="24"/>
                </a:cxn>
                <a:cxn ang="0">
                  <a:pos x="54" y="6"/>
                </a:cxn>
                <a:cxn ang="0">
                  <a:pos x="30" y="0"/>
                </a:cxn>
                <a:cxn ang="0">
                  <a:pos x="18" y="0"/>
                </a:cxn>
                <a:cxn ang="0">
                  <a:pos x="6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18" y="84"/>
                </a:cxn>
                <a:cxn ang="0">
                  <a:pos x="30" y="96"/>
                </a:cxn>
                <a:cxn ang="0">
                  <a:pos x="30" y="96"/>
                </a:cxn>
                <a:cxn ang="0">
                  <a:pos x="30" y="12"/>
                </a:cxn>
                <a:cxn ang="0">
                  <a:pos x="48" y="18"/>
                </a:cxn>
                <a:cxn ang="0">
                  <a:pos x="54" y="24"/>
                </a:cxn>
                <a:cxn ang="0">
                  <a:pos x="54" y="36"/>
                </a:cxn>
                <a:cxn ang="0">
                  <a:pos x="48" y="48"/>
                </a:cxn>
                <a:cxn ang="0">
                  <a:pos x="36" y="66"/>
                </a:cxn>
                <a:cxn ang="0">
                  <a:pos x="30" y="78"/>
                </a:cxn>
                <a:cxn ang="0">
                  <a:pos x="18" y="66"/>
                </a:cxn>
                <a:cxn ang="0">
                  <a:pos x="12" y="48"/>
                </a:cxn>
                <a:cxn ang="0">
                  <a:pos x="6" y="30"/>
                </a:cxn>
                <a:cxn ang="0">
                  <a:pos x="18" y="12"/>
                </a:cxn>
                <a:cxn ang="0">
                  <a:pos x="30" y="12"/>
                </a:cxn>
                <a:cxn ang="0">
                  <a:pos x="30" y="12"/>
                </a:cxn>
              </a:cxnLst>
              <a:rect l="0" t="0" r="r" b="b"/>
              <a:pathLst>
                <a:path w="66" h="96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23" name="Freeform 23"/>
            <p:cNvSpPr>
              <a:spLocks/>
            </p:cNvSpPr>
            <p:nvPr/>
          </p:nvSpPr>
          <p:spPr bwMode="ltGray">
            <a:xfrm>
              <a:off x="3017" y="1127"/>
              <a:ext cx="2603" cy="444"/>
            </a:xfrm>
            <a:custGeom>
              <a:avLst/>
              <a:gdLst/>
              <a:ahLst/>
              <a:cxnLst>
                <a:cxn ang="0">
                  <a:pos x="2577" y="0"/>
                </a:cxn>
                <a:cxn ang="0">
                  <a:pos x="2594" y="72"/>
                </a:cxn>
                <a:cxn ang="0">
                  <a:pos x="6" y="444"/>
                </a:cxn>
                <a:cxn ang="0">
                  <a:pos x="0" y="396"/>
                </a:cxn>
                <a:cxn ang="0">
                  <a:pos x="1225" y="96"/>
                </a:cxn>
                <a:cxn ang="0">
                  <a:pos x="1351" y="78"/>
                </a:cxn>
                <a:cxn ang="0">
                  <a:pos x="2577" y="0"/>
                </a:cxn>
                <a:cxn ang="0">
                  <a:pos x="2577" y="0"/>
                </a:cxn>
              </a:cxnLst>
              <a:rect l="0" t="0" r="r" b="b"/>
              <a:pathLst>
                <a:path w="2594" h="444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24" name="Freeform 24"/>
            <p:cNvSpPr>
              <a:spLocks noEditPoints="1"/>
            </p:cNvSpPr>
            <p:nvPr/>
          </p:nvSpPr>
          <p:spPr bwMode="ltGray">
            <a:xfrm>
              <a:off x="2934" y="3773"/>
              <a:ext cx="84" cy="95"/>
            </a:xfrm>
            <a:custGeom>
              <a:avLst/>
              <a:gdLst/>
              <a:ahLst/>
              <a:cxnLst>
                <a:cxn ang="0">
                  <a:pos x="36" y="95"/>
                </a:cxn>
                <a:cxn ang="0">
                  <a:pos x="60" y="77"/>
                </a:cxn>
                <a:cxn ang="0">
                  <a:pos x="78" y="53"/>
                </a:cxn>
                <a:cxn ang="0">
                  <a:pos x="84" y="42"/>
                </a:cxn>
                <a:cxn ang="0">
                  <a:pos x="84" y="30"/>
                </a:cxn>
                <a:cxn ang="0">
                  <a:pos x="72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12" y="12"/>
                </a:cxn>
                <a:cxn ang="0">
                  <a:pos x="0" y="24"/>
                </a:cxn>
                <a:cxn ang="0">
                  <a:pos x="0" y="36"/>
                </a:cxn>
                <a:cxn ang="0">
                  <a:pos x="6" y="59"/>
                </a:cxn>
                <a:cxn ang="0">
                  <a:pos x="24" y="83"/>
                </a:cxn>
                <a:cxn ang="0">
                  <a:pos x="36" y="95"/>
                </a:cxn>
                <a:cxn ang="0">
                  <a:pos x="36" y="95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3"/>
                </a:cxn>
                <a:cxn ang="0">
                  <a:pos x="48" y="71"/>
                </a:cxn>
                <a:cxn ang="0">
                  <a:pos x="42" y="77"/>
                </a:cxn>
                <a:cxn ang="0">
                  <a:pos x="36" y="77"/>
                </a:cxn>
                <a:cxn ang="0">
                  <a:pos x="24" y="65"/>
                </a:cxn>
                <a:cxn ang="0">
                  <a:pos x="18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25" name="Freeform 25"/>
            <p:cNvSpPr>
              <a:spLocks noEditPoints="1"/>
            </p:cNvSpPr>
            <p:nvPr/>
          </p:nvSpPr>
          <p:spPr bwMode="ltGray">
            <a:xfrm>
              <a:off x="3779" y="3872"/>
              <a:ext cx="90" cy="108"/>
            </a:xfrm>
            <a:custGeom>
              <a:avLst/>
              <a:gdLst/>
              <a:ahLst/>
              <a:cxnLst>
                <a:cxn ang="0">
                  <a:pos x="12" y="96"/>
                </a:cxn>
                <a:cxn ang="0">
                  <a:pos x="24" y="108"/>
                </a:cxn>
                <a:cxn ang="0">
                  <a:pos x="42" y="108"/>
                </a:cxn>
                <a:cxn ang="0">
                  <a:pos x="66" y="102"/>
                </a:cxn>
                <a:cxn ang="0">
                  <a:pos x="84" y="78"/>
                </a:cxn>
                <a:cxn ang="0">
                  <a:pos x="90" y="66"/>
                </a:cxn>
                <a:cxn ang="0">
                  <a:pos x="84" y="48"/>
                </a:cxn>
                <a:cxn ang="0">
                  <a:pos x="66" y="24"/>
                </a:cxn>
                <a:cxn ang="0">
                  <a:pos x="48" y="12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30" y="0"/>
                </a:cxn>
                <a:cxn ang="0">
                  <a:pos x="24" y="0"/>
                </a:cxn>
                <a:cxn ang="0">
                  <a:pos x="12" y="30"/>
                </a:cxn>
                <a:cxn ang="0">
                  <a:pos x="0" y="54"/>
                </a:cxn>
                <a:cxn ang="0">
                  <a:pos x="0" y="78"/>
                </a:cxn>
                <a:cxn ang="0">
                  <a:pos x="12" y="96"/>
                </a:cxn>
                <a:cxn ang="0">
                  <a:pos x="12" y="96"/>
                </a:cxn>
                <a:cxn ang="0">
                  <a:pos x="12" y="72"/>
                </a:cxn>
                <a:cxn ang="0">
                  <a:pos x="18" y="54"/>
                </a:cxn>
                <a:cxn ang="0">
                  <a:pos x="24" y="36"/>
                </a:cxn>
                <a:cxn ang="0">
                  <a:pos x="30" y="18"/>
                </a:cxn>
                <a:cxn ang="0">
                  <a:pos x="30" y="12"/>
                </a:cxn>
                <a:cxn ang="0">
                  <a:pos x="48" y="24"/>
                </a:cxn>
                <a:cxn ang="0">
                  <a:pos x="66" y="36"/>
                </a:cxn>
                <a:cxn ang="0">
                  <a:pos x="78" y="54"/>
                </a:cxn>
                <a:cxn ang="0">
                  <a:pos x="78" y="72"/>
                </a:cxn>
                <a:cxn ang="0">
                  <a:pos x="72" y="84"/>
                </a:cxn>
                <a:cxn ang="0">
                  <a:pos x="48" y="96"/>
                </a:cxn>
                <a:cxn ang="0">
                  <a:pos x="36" y="96"/>
                </a:cxn>
                <a:cxn ang="0">
                  <a:pos x="24" y="90"/>
                </a:cxn>
                <a:cxn ang="0">
                  <a:pos x="18" y="84"/>
                </a:cxn>
                <a:cxn ang="0">
                  <a:pos x="12" y="72"/>
                </a:cxn>
                <a:cxn ang="0">
                  <a:pos x="12" y="72"/>
                </a:cxn>
              </a:cxnLst>
              <a:rect l="0" t="0" r="r" b="b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26" name="Freeform 26"/>
            <p:cNvSpPr>
              <a:spLocks noEditPoints="1"/>
            </p:cNvSpPr>
            <p:nvPr/>
          </p:nvSpPr>
          <p:spPr bwMode="ltGray">
            <a:xfrm>
              <a:off x="2400" y="3872"/>
              <a:ext cx="72" cy="90"/>
            </a:xfrm>
            <a:custGeom>
              <a:avLst/>
              <a:gdLst/>
              <a:ahLst/>
              <a:cxnLst>
                <a:cxn ang="0">
                  <a:pos x="71" y="90"/>
                </a:cxn>
                <a:cxn ang="0">
                  <a:pos x="71" y="60"/>
                </a:cxn>
                <a:cxn ang="0">
                  <a:pos x="71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30" y="78"/>
                </a:cxn>
                <a:cxn ang="0">
                  <a:pos x="54" y="90"/>
                </a:cxn>
                <a:cxn ang="0">
                  <a:pos x="71" y="90"/>
                </a:cxn>
                <a:cxn ang="0">
                  <a:pos x="71" y="90"/>
                </a:cxn>
                <a:cxn ang="0">
                  <a:pos x="24" y="18"/>
                </a:cxn>
                <a:cxn ang="0">
                  <a:pos x="42" y="18"/>
                </a:cxn>
                <a:cxn ang="0">
                  <a:pos x="54" y="18"/>
                </a:cxn>
                <a:cxn ang="0">
                  <a:pos x="60" y="42"/>
                </a:cxn>
                <a:cxn ang="0">
                  <a:pos x="60" y="66"/>
                </a:cxn>
                <a:cxn ang="0">
                  <a:pos x="60" y="72"/>
                </a:cxn>
                <a:cxn ang="0">
                  <a:pos x="60" y="78"/>
                </a:cxn>
                <a:cxn ang="0">
                  <a:pos x="42" y="72"/>
                </a:cxn>
                <a:cxn ang="0">
                  <a:pos x="24" y="66"/>
                </a:cxn>
                <a:cxn ang="0">
                  <a:pos x="12" y="48"/>
                </a:cxn>
                <a:cxn ang="0">
                  <a:pos x="12" y="30"/>
                </a:cxn>
                <a:cxn ang="0">
                  <a:pos x="24" y="18"/>
                </a:cxn>
                <a:cxn ang="0">
                  <a:pos x="24" y="18"/>
                </a:cxn>
              </a:cxnLst>
              <a:rect l="0" t="0" r="r" b="b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27" name="Oval 27"/>
            <p:cNvSpPr>
              <a:spLocks noChangeArrowheads="1"/>
            </p:cNvSpPr>
            <p:nvPr/>
          </p:nvSpPr>
          <p:spPr bwMode="ltGray">
            <a:xfrm>
              <a:off x="2444" y="3838"/>
              <a:ext cx="1380" cy="389"/>
            </a:xfrm>
            <a:prstGeom prst="ellipse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5628" name="Oval 28"/>
            <p:cNvSpPr>
              <a:spLocks noChangeArrowheads="1"/>
            </p:cNvSpPr>
            <p:nvPr/>
          </p:nvSpPr>
          <p:spPr bwMode="ltGray">
            <a:xfrm>
              <a:off x="2394" y="3834"/>
              <a:ext cx="1502" cy="288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5629" name="Oval 29"/>
            <p:cNvSpPr>
              <a:spLocks noChangeArrowheads="1"/>
            </p:cNvSpPr>
            <p:nvPr/>
          </p:nvSpPr>
          <p:spPr bwMode="ltGray">
            <a:xfrm>
              <a:off x="2441" y="3860"/>
              <a:ext cx="1425" cy="22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5630" name="Freeform 30"/>
            <p:cNvSpPr>
              <a:spLocks noEditPoints="1"/>
            </p:cNvSpPr>
            <p:nvPr/>
          </p:nvSpPr>
          <p:spPr bwMode="ltGray">
            <a:xfrm>
              <a:off x="3743" y="3788"/>
              <a:ext cx="90" cy="96"/>
            </a:xfrm>
            <a:custGeom>
              <a:avLst/>
              <a:gdLst/>
              <a:ahLst/>
              <a:cxnLst>
                <a:cxn ang="0">
                  <a:pos x="66" y="96"/>
                </a:cxn>
                <a:cxn ang="0">
                  <a:pos x="78" y="66"/>
                </a:cxn>
                <a:cxn ang="0">
                  <a:pos x="90" y="42"/>
                </a:cxn>
                <a:cxn ang="0">
                  <a:pos x="78" y="18"/>
                </a:cxn>
                <a:cxn ang="0">
                  <a:pos x="60" y="0"/>
                </a:cxn>
                <a:cxn ang="0">
                  <a:pos x="30" y="6"/>
                </a:cxn>
                <a:cxn ang="0">
                  <a:pos x="18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6" y="60"/>
                </a:cxn>
                <a:cxn ang="0">
                  <a:pos x="24" y="78"/>
                </a:cxn>
                <a:cxn ang="0">
                  <a:pos x="48" y="90"/>
                </a:cxn>
                <a:cxn ang="0">
                  <a:pos x="66" y="96"/>
                </a:cxn>
                <a:cxn ang="0">
                  <a:pos x="66" y="96"/>
                </a:cxn>
                <a:cxn ang="0">
                  <a:pos x="42" y="18"/>
                </a:cxn>
                <a:cxn ang="0">
                  <a:pos x="60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66" y="72"/>
                </a:cxn>
                <a:cxn ang="0">
                  <a:pos x="60" y="78"/>
                </a:cxn>
                <a:cxn ang="0">
                  <a:pos x="60" y="84"/>
                </a:cxn>
                <a:cxn ang="0">
                  <a:pos x="42" y="72"/>
                </a:cxn>
                <a:cxn ang="0">
                  <a:pos x="30" y="66"/>
                </a:cxn>
                <a:cxn ang="0">
                  <a:pos x="18" y="42"/>
                </a:cxn>
                <a:cxn ang="0">
                  <a:pos x="24" y="30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31" name="Freeform 31"/>
            <p:cNvSpPr>
              <a:spLocks noEditPoints="1"/>
            </p:cNvSpPr>
            <p:nvPr/>
          </p:nvSpPr>
          <p:spPr bwMode="ltGray">
            <a:xfrm>
              <a:off x="5422" y="3603"/>
              <a:ext cx="72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48" y="108"/>
                </a:cxn>
                <a:cxn ang="0">
                  <a:pos x="66" y="96"/>
                </a:cxn>
                <a:cxn ang="0">
                  <a:pos x="72" y="66"/>
                </a:cxn>
                <a:cxn ang="0">
                  <a:pos x="66" y="42"/>
                </a:cxn>
                <a:cxn ang="0">
                  <a:pos x="60" y="18"/>
                </a:cxn>
                <a:cxn ang="0">
                  <a:pos x="48" y="6"/>
                </a:cxn>
                <a:cxn ang="0">
                  <a:pos x="42" y="0"/>
                </a:cxn>
                <a:cxn ang="0">
                  <a:pos x="42" y="0"/>
                </a:cxn>
                <a:cxn ang="0">
                  <a:pos x="36" y="0"/>
                </a:cxn>
                <a:cxn ang="0">
                  <a:pos x="18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24" y="36"/>
                </a:cxn>
                <a:cxn ang="0">
                  <a:pos x="30" y="24"/>
                </a:cxn>
                <a:cxn ang="0">
                  <a:pos x="36" y="18"/>
                </a:cxn>
                <a:cxn ang="0">
                  <a:pos x="54" y="30"/>
                </a:cxn>
                <a:cxn ang="0">
                  <a:pos x="60" y="48"/>
                </a:cxn>
                <a:cxn ang="0">
                  <a:pos x="66" y="72"/>
                </a:cxn>
                <a:cxn ang="0">
                  <a:pos x="66" y="84"/>
                </a:cxn>
                <a:cxn ang="0">
                  <a:pos x="54" y="96"/>
                </a:cxn>
                <a:cxn ang="0">
                  <a:pos x="30" y="102"/>
                </a:cxn>
                <a:cxn ang="0">
                  <a:pos x="24" y="96"/>
                </a:cxn>
                <a:cxn ang="0">
                  <a:pos x="12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72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32" name="Rectangle 32"/>
            <p:cNvSpPr>
              <a:spLocks noChangeArrowheads="1"/>
            </p:cNvSpPr>
            <p:nvPr/>
          </p:nvSpPr>
          <p:spPr bwMode="ltGray">
            <a:xfrm>
              <a:off x="4238" y="1773"/>
              <a:ext cx="173" cy="2539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5633" name="Rectangle 33"/>
            <p:cNvSpPr>
              <a:spLocks noChangeArrowheads="1"/>
            </p:cNvSpPr>
            <p:nvPr/>
          </p:nvSpPr>
          <p:spPr bwMode="ltGray">
            <a:xfrm>
              <a:off x="4288" y="1545"/>
              <a:ext cx="76" cy="24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5634" name="AutoShape 34"/>
            <p:cNvSpPr>
              <a:spLocks noChangeArrowheads="1"/>
            </p:cNvSpPr>
            <p:nvPr/>
          </p:nvSpPr>
          <p:spPr bwMode="ltGray">
            <a:xfrm>
              <a:off x="4220" y="1743"/>
              <a:ext cx="205" cy="5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5635" name="Freeform 35"/>
            <p:cNvSpPr>
              <a:spLocks/>
            </p:cNvSpPr>
            <p:nvPr/>
          </p:nvSpPr>
          <p:spPr bwMode="ltGray">
            <a:xfrm>
              <a:off x="4306" y="1529"/>
              <a:ext cx="252" cy="1576"/>
            </a:xfrm>
            <a:custGeom>
              <a:avLst/>
              <a:gdLst/>
              <a:ahLst/>
              <a:cxnLst>
                <a:cxn ang="0">
                  <a:pos x="252" y="1576"/>
                </a:cxn>
                <a:cxn ang="0">
                  <a:pos x="12" y="84"/>
                </a:cxn>
                <a:cxn ang="0">
                  <a:pos x="12" y="60"/>
                </a:cxn>
                <a:cxn ang="0">
                  <a:pos x="0" y="12"/>
                </a:cxn>
                <a:cxn ang="0">
                  <a:pos x="72" y="0"/>
                </a:cxn>
                <a:cxn ang="0">
                  <a:pos x="72" y="0"/>
                </a:cxn>
                <a:cxn ang="0">
                  <a:pos x="78" y="48"/>
                </a:cxn>
                <a:cxn ang="0">
                  <a:pos x="88" y="66"/>
                </a:cxn>
              </a:cxnLst>
              <a:rect l="0" t="0" r="r" b="b"/>
              <a:pathLst>
                <a:path w="252" h="1576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36" name="Freeform 36"/>
            <p:cNvSpPr>
              <a:spLocks/>
            </p:cNvSpPr>
            <p:nvPr/>
          </p:nvSpPr>
          <p:spPr bwMode="ltGray">
            <a:xfrm>
              <a:off x="4169" y="1421"/>
              <a:ext cx="317" cy="138"/>
            </a:xfrm>
            <a:custGeom>
              <a:avLst/>
              <a:gdLst/>
              <a:ahLst/>
              <a:cxnLst>
                <a:cxn ang="0">
                  <a:pos x="161" y="0"/>
                </a:cxn>
                <a:cxn ang="0">
                  <a:pos x="227" y="6"/>
                </a:cxn>
                <a:cxn ang="0">
                  <a:pos x="275" y="36"/>
                </a:cxn>
                <a:cxn ang="0">
                  <a:pos x="304" y="78"/>
                </a:cxn>
                <a:cxn ang="0">
                  <a:pos x="316" y="138"/>
                </a:cxn>
                <a:cxn ang="0">
                  <a:pos x="0" y="138"/>
                </a:cxn>
                <a:cxn ang="0">
                  <a:pos x="11" y="78"/>
                </a:cxn>
                <a:cxn ang="0">
                  <a:pos x="47" y="36"/>
                </a:cxn>
                <a:cxn ang="0">
                  <a:pos x="95" y="6"/>
                </a:cxn>
                <a:cxn ang="0">
                  <a:pos x="161" y="0"/>
                </a:cxn>
                <a:cxn ang="0">
                  <a:pos x="161" y="0"/>
                </a:cxn>
              </a:cxnLst>
              <a:rect l="0" t="0" r="r" b="b"/>
              <a:pathLst>
                <a:path w="316" h="138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5637" name="Rectangle 37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38" name="Rectangle 38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39" name="Rectangle 39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25640" name="Rectangle 40"/>
          <p:cNvSpPr>
            <a:spLocks noGrp="1" noChangeArrowheads="1"/>
          </p:cNvSpPr>
          <p:nvPr>
            <p:ph type="ctrTitle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641" name="Rectangle 41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2000">
              <a:schemeClr val="bg2"/>
            </a:gs>
            <a:gs pos="49000">
              <a:schemeClr val="bg1"/>
            </a:gs>
            <a:gs pos="96000">
              <a:schemeClr val="bg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3800475" y="1789113"/>
            <a:ext cx="5340350" cy="5056187"/>
            <a:chOff x="2394" y="1127"/>
            <a:chExt cx="3364" cy="3185"/>
          </a:xfrm>
        </p:grpSpPr>
        <p:sp>
          <p:nvSpPr>
            <p:cNvPr id="24579" name="Rectangle 3"/>
            <p:cNvSpPr>
              <a:spLocks noChangeArrowheads="1"/>
            </p:cNvSpPr>
            <p:nvPr userDrawn="1"/>
          </p:nvSpPr>
          <p:spPr bwMode="ltGray">
            <a:xfrm>
              <a:off x="4230" y="1365"/>
              <a:ext cx="197" cy="10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580" name="Oval 4"/>
            <p:cNvSpPr>
              <a:spLocks noChangeArrowheads="1"/>
            </p:cNvSpPr>
            <p:nvPr userDrawn="1"/>
          </p:nvSpPr>
          <p:spPr bwMode="ltGray">
            <a:xfrm>
              <a:off x="4299" y="1185"/>
              <a:ext cx="47" cy="47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581" name="Rectangle 5"/>
            <p:cNvSpPr>
              <a:spLocks noChangeArrowheads="1"/>
            </p:cNvSpPr>
            <p:nvPr userDrawn="1"/>
          </p:nvSpPr>
          <p:spPr bwMode="ltGray">
            <a:xfrm rot="995337">
              <a:off x="5205" y="1495"/>
              <a:ext cx="6" cy="20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582" name="Freeform 6"/>
            <p:cNvSpPr>
              <a:spLocks noEditPoints="1"/>
            </p:cNvSpPr>
            <p:nvPr userDrawn="1"/>
          </p:nvSpPr>
          <p:spPr bwMode="ltGray">
            <a:xfrm>
              <a:off x="4871" y="3508"/>
              <a:ext cx="66" cy="96"/>
            </a:xfrm>
            <a:custGeom>
              <a:avLst/>
              <a:gdLst/>
              <a:ahLst/>
              <a:cxnLst>
                <a:cxn ang="0">
                  <a:pos x="18" y="96"/>
                </a:cxn>
                <a:cxn ang="0">
                  <a:pos x="42" y="78"/>
                </a:cxn>
                <a:cxn ang="0">
                  <a:pos x="60" y="60"/>
                </a:cxn>
                <a:cxn ang="0">
                  <a:pos x="66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24" y="6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0" y="60"/>
                </a:cxn>
                <a:cxn ang="0">
                  <a:pos x="12" y="84"/>
                </a:cxn>
                <a:cxn ang="0">
                  <a:pos x="18" y="96"/>
                </a:cxn>
                <a:cxn ang="0">
                  <a:pos x="18" y="96"/>
                </a:cxn>
                <a:cxn ang="0">
                  <a:pos x="42" y="18"/>
                </a:cxn>
                <a:cxn ang="0">
                  <a:pos x="54" y="24"/>
                </a:cxn>
                <a:cxn ang="0">
                  <a:pos x="60" y="36"/>
                </a:cxn>
                <a:cxn ang="0">
                  <a:pos x="60" y="48"/>
                </a:cxn>
                <a:cxn ang="0">
                  <a:pos x="54" y="54"/>
                </a:cxn>
                <a:cxn ang="0">
                  <a:pos x="36" y="72"/>
                </a:cxn>
                <a:cxn ang="0">
                  <a:pos x="24" y="78"/>
                </a:cxn>
                <a:cxn ang="0">
                  <a:pos x="24" y="78"/>
                </a:cxn>
                <a:cxn ang="0">
                  <a:pos x="12" y="48"/>
                </a:cxn>
                <a:cxn ang="0">
                  <a:pos x="18" y="24"/>
                </a:cxn>
                <a:cxn ang="0">
                  <a:pos x="30" y="18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66" h="96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583" name="Rectangle 7"/>
            <p:cNvSpPr>
              <a:spLocks noChangeArrowheads="1"/>
            </p:cNvSpPr>
            <p:nvPr userDrawn="1"/>
          </p:nvSpPr>
          <p:spPr bwMode="ltGray">
            <a:xfrm rot="91736">
              <a:off x="5487" y="1535"/>
              <a:ext cx="6" cy="199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584" name="Rectangle 8"/>
            <p:cNvSpPr>
              <a:spLocks noChangeArrowheads="1"/>
            </p:cNvSpPr>
            <p:nvPr userDrawn="1"/>
          </p:nvSpPr>
          <p:spPr bwMode="ltGray">
            <a:xfrm rot="-926223">
              <a:off x="5640" y="1521"/>
              <a:ext cx="6" cy="88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585" name="Rectangle 9"/>
            <p:cNvSpPr>
              <a:spLocks noChangeArrowheads="1"/>
            </p:cNvSpPr>
            <p:nvPr userDrawn="1"/>
          </p:nvSpPr>
          <p:spPr bwMode="ltGray">
            <a:xfrm rot="-1140313">
              <a:off x="3444" y="1816"/>
              <a:ext cx="6" cy="203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586" name="Rectangle 10"/>
            <p:cNvSpPr>
              <a:spLocks noChangeArrowheads="1"/>
            </p:cNvSpPr>
            <p:nvPr userDrawn="1"/>
          </p:nvSpPr>
          <p:spPr bwMode="ltGray">
            <a:xfrm rot="1114412">
              <a:off x="2757" y="1821"/>
              <a:ext cx="6" cy="21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587" name="Rectangle 11"/>
            <p:cNvSpPr>
              <a:spLocks noChangeArrowheads="1"/>
            </p:cNvSpPr>
            <p:nvPr userDrawn="1"/>
          </p:nvSpPr>
          <p:spPr bwMode="ltGray">
            <a:xfrm rot="254676">
              <a:off x="3035" y="1870"/>
              <a:ext cx="6" cy="190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588" name="Freeform 12"/>
            <p:cNvSpPr>
              <a:spLocks/>
            </p:cNvSpPr>
            <p:nvPr userDrawn="1"/>
          </p:nvSpPr>
          <p:spPr bwMode="ltGray">
            <a:xfrm>
              <a:off x="4007" y="3021"/>
              <a:ext cx="623" cy="156"/>
            </a:xfrm>
            <a:custGeom>
              <a:avLst/>
              <a:gdLst/>
              <a:ahLst/>
              <a:cxnLst>
                <a:cxn ang="0">
                  <a:pos x="6" y="18"/>
                </a:cxn>
                <a:cxn ang="0">
                  <a:pos x="162" y="36"/>
                </a:cxn>
                <a:cxn ang="0">
                  <a:pos x="251" y="36"/>
                </a:cxn>
                <a:cxn ang="0">
                  <a:pos x="354" y="30"/>
                </a:cxn>
                <a:cxn ang="0">
                  <a:pos x="473" y="18"/>
                </a:cxn>
                <a:cxn ang="0">
                  <a:pos x="611" y="0"/>
                </a:cxn>
                <a:cxn ang="0">
                  <a:pos x="623" y="114"/>
                </a:cxn>
                <a:cxn ang="0">
                  <a:pos x="497" y="138"/>
                </a:cxn>
                <a:cxn ang="0">
                  <a:pos x="414" y="150"/>
                </a:cxn>
                <a:cxn ang="0">
                  <a:pos x="318" y="156"/>
                </a:cxn>
                <a:cxn ang="0">
                  <a:pos x="215" y="156"/>
                </a:cxn>
                <a:cxn ang="0">
                  <a:pos x="108" y="150"/>
                </a:cxn>
                <a:cxn ang="0">
                  <a:pos x="0" y="132"/>
                </a:cxn>
                <a:cxn ang="0">
                  <a:pos x="6" y="18"/>
                </a:cxn>
                <a:cxn ang="0">
                  <a:pos x="6" y="18"/>
                </a:cxn>
              </a:cxnLst>
              <a:rect l="0" t="0" r="r" b="b"/>
              <a:pathLst>
                <a:path w="623" h="156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589" name="Freeform 13"/>
            <p:cNvSpPr>
              <a:spLocks/>
            </p:cNvSpPr>
            <p:nvPr userDrawn="1"/>
          </p:nvSpPr>
          <p:spPr bwMode="ltGray">
            <a:xfrm>
              <a:off x="4762" y="3591"/>
              <a:ext cx="996" cy="126"/>
            </a:xfrm>
            <a:custGeom>
              <a:avLst/>
              <a:gdLst/>
              <a:ahLst/>
              <a:cxnLst>
                <a:cxn ang="0">
                  <a:pos x="754" y="6"/>
                </a:cxn>
                <a:cxn ang="0">
                  <a:pos x="652" y="6"/>
                </a:cxn>
                <a:cxn ang="0">
                  <a:pos x="563" y="6"/>
                </a:cxn>
                <a:cxn ang="0">
                  <a:pos x="479" y="6"/>
                </a:cxn>
                <a:cxn ang="0">
                  <a:pos x="401" y="6"/>
                </a:cxn>
                <a:cxn ang="0">
                  <a:pos x="335" y="0"/>
                </a:cxn>
                <a:cxn ang="0">
                  <a:pos x="276" y="0"/>
                </a:cxn>
                <a:cxn ang="0">
                  <a:pos x="222" y="0"/>
                </a:cxn>
                <a:cxn ang="0">
                  <a:pos x="180" y="6"/>
                </a:cxn>
                <a:cxn ang="0">
                  <a:pos x="138" y="6"/>
                </a:cxn>
                <a:cxn ang="0">
                  <a:pos x="108" y="6"/>
                </a:cxn>
                <a:cxn ang="0">
                  <a:pos x="54" y="6"/>
                </a:cxn>
                <a:cxn ang="0">
                  <a:pos x="24" y="12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12" y="42"/>
                </a:cxn>
                <a:cxn ang="0">
                  <a:pos x="18" y="48"/>
                </a:cxn>
                <a:cxn ang="0">
                  <a:pos x="30" y="54"/>
                </a:cxn>
                <a:cxn ang="0">
                  <a:pos x="60" y="60"/>
                </a:cxn>
                <a:cxn ang="0">
                  <a:pos x="90" y="72"/>
                </a:cxn>
                <a:cxn ang="0">
                  <a:pos x="144" y="84"/>
                </a:cxn>
                <a:cxn ang="0">
                  <a:pos x="210" y="90"/>
                </a:cxn>
                <a:cxn ang="0">
                  <a:pos x="293" y="102"/>
                </a:cxn>
                <a:cxn ang="0">
                  <a:pos x="389" y="108"/>
                </a:cxn>
                <a:cxn ang="0">
                  <a:pos x="503" y="120"/>
                </a:cxn>
                <a:cxn ang="0">
                  <a:pos x="622" y="120"/>
                </a:cxn>
                <a:cxn ang="0">
                  <a:pos x="754" y="126"/>
                </a:cxn>
                <a:cxn ang="0">
                  <a:pos x="873" y="126"/>
                </a:cxn>
                <a:cxn ang="0">
                  <a:pos x="993" y="126"/>
                </a:cxn>
                <a:cxn ang="0">
                  <a:pos x="993" y="12"/>
                </a:cxn>
                <a:cxn ang="0">
                  <a:pos x="879" y="12"/>
                </a:cxn>
                <a:cxn ang="0">
                  <a:pos x="754" y="6"/>
                </a:cxn>
                <a:cxn ang="0">
                  <a:pos x="754" y="6"/>
                </a:cxn>
              </a:cxnLst>
              <a:rect l="0" t="0" r="r" b="b"/>
              <a:pathLst>
                <a:path w="993" h="126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590" name="Freeform 14"/>
            <p:cNvSpPr>
              <a:spLocks/>
            </p:cNvSpPr>
            <p:nvPr userDrawn="1"/>
          </p:nvSpPr>
          <p:spPr bwMode="ltGray">
            <a:xfrm>
              <a:off x="4786" y="3645"/>
              <a:ext cx="972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" y="54"/>
                </a:cxn>
                <a:cxn ang="0">
                  <a:pos x="66" y="96"/>
                </a:cxn>
                <a:cxn ang="0">
                  <a:pos x="120" y="137"/>
                </a:cxn>
                <a:cxn ang="0">
                  <a:pos x="198" y="173"/>
                </a:cxn>
                <a:cxn ang="0">
                  <a:pos x="293" y="203"/>
                </a:cxn>
                <a:cxn ang="0">
                  <a:pos x="353" y="215"/>
                </a:cxn>
                <a:cxn ang="0">
                  <a:pos x="413" y="227"/>
                </a:cxn>
                <a:cxn ang="0">
                  <a:pos x="479" y="233"/>
                </a:cxn>
                <a:cxn ang="0">
                  <a:pos x="556" y="239"/>
                </a:cxn>
                <a:cxn ang="0">
                  <a:pos x="634" y="245"/>
                </a:cxn>
                <a:cxn ang="0">
                  <a:pos x="724" y="245"/>
                </a:cxn>
                <a:cxn ang="0">
                  <a:pos x="855" y="245"/>
                </a:cxn>
                <a:cxn ang="0">
                  <a:pos x="969" y="239"/>
                </a:cxn>
                <a:cxn ang="0">
                  <a:pos x="969" y="60"/>
                </a:cxn>
                <a:cxn ang="0">
                  <a:pos x="700" y="60"/>
                </a:cxn>
                <a:cxn ang="0">
                  <a:pos x="503" y="54"/>
                </a:cxn>
                <a:cxn ang="0">
                  <a:pos x="317" y="42"/>
                </a:cxn>
                <a:cxn ang="0">
                  <a:pos x="150" y="24"/>
                </a:cxn>
                <a:cxn ang="0">
                  <a:pos x="72" y="12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969" h="245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591" name="Freeform 15"/>
            <p:cNvSpPr>
              <a:spLocks/>
            </p:cNvSpPr>
            <p:nvPr userDrawn="1"/>
          </p:nvSpPr>
          <p:spPr bwMode="ltGray">
            <a:xfrm>
              <a:off x="4804" y="3591"/>
              <a:ext cx="954" cy="90"/>
            </a:xfrm>
            <a:custGeom>
              <a:avLst/>
              <a:gdLst/>
              <a:ahLst/>
              <a:cxnLst>
                <a:cxn ang="0">
                  <a:pos x="700" y="0"/>
                </a:cxn>
                <a:cxn ang="0">
                  <a:pos x="598" y="0"/>
                </a:cxn>
                <a:cxn ang="0">
                  <a:pos x="515" y="0"/>
                </a:cxn>
                <a:cxn ang="0">
                  <a:pos x="431" y="0"/>
                </a:cxn>
                <a:cxn ang="0">
                  <a:pos x="365" y="0"/>
                </a:cxn>
                <a:cxn ang="0">
                  <a:pos x="299" y="0"/>
                </a:cxn>
                <a:cxn ang="0">
                  <a:pos x="245" y="0"/>
                </a:cxn>
                <a:cxn ang="0">
                  <a:pos x="198" y="0"/>
                </a:cxn>
                <a:cxn ang="0">
                  <a:pos x="162" y="0"/>
                </a:cxn>
                <a:cxn ang="0">
                  <a:pos x="126" y="6"/>
                </a:cxn>
                <a:cxn ang="0">
                  <a:pos x="96" y="6"/>
                </a:cxn>
                <a:cxn ang="0">
                  <a:pos x="54" y="12"/>
                </a:cxn>
                <a:cxn ang="0">
                  <a:pos x="30" y="12"/>
                </a:cxn>
                <a:cxn ang="0">
                  <a:pos x="12" y="18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6" y="30"/>
                </a:cxn>
                <a:cxn ang="0">
                  <a:pos x="24" y="36"/>
                </a:cxn>
                <a:cxn ang="0">
                  <a:pos x="54" y="42"/>
                </a:cxn>
                <a:cxn ang="0">
                  <a:pos x="102" y="54"/>
                </a:cxn>
                <a:cxn ang="0">
                  <a:pos x="168" y="60"/>
                </a:cxn>
                <a:cxn ang="0">
                  <a:pos x="251" y="66"/>
                </a:cxn>
                <a:cxn ang="0">
                  <a:pos x="341" y="78"/>
                </a:cxn>
                <a:cxn ang="0">
                  <a:pos x="449" y="84"/>
                </a:cxn>
                <a:cxn ang="0">
                  <a:pos x="568" y="84"/>
                </a:cxn>
                <a:cxn ang="0">
                  <a:pos x="694" y="90"/>
                </a:cxn>
                <a:cxn ang="0">
                  <a:pos x="825" y="90"/>
                </a:cxn>
                <a:cxn ang="0">
                  <a:pos x="951" y="90"/>
                </a:cxn>
                <a:cxn ang="0">
                  <a:pos x="951" y="6"/>
                </a:cxn>
                <a:cxn ang="0">
                  <a:pos x="831" y="6"/>
                </a:cxn>
                <a:cxn ang="0">
                  <a:pos x="772" y="6"/>
                </a:cxn>
                <a:cxn ang="0">
                  <a:pos x="700" y="0"/>
                </a:cxn>
                <a:cxn ang="0">
                  <a:pos x="700" y="0"/>
                </a:cxn>
              </a:cxnLst>
              <a:rect l="0" t="0" r="r" b="b"/>
              <a:pathLst>
                <a:path w="951" h="9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592" name="Freeform 16"/>
            <p:cNvSpPr>
              <a:spLocks/>
            </p:cNvSpPr>
            <p:nvPr userDrawn="1"/>
          </p:nvSpPr>
          <p:spPr bwMode="ltGray">
            <a:xfrm>
              <a:off x="3059" y="1541"/>
              <a:ext cx="102" cy="155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12"/>
                </a:cxn>
                <a:cxn ang="0">
                  <a:pos x="30" y="72"/>
                </a:cxn>
                <a:cxn ang="0">
                  <a:pos x="30" y="155"/>
                </a:cxn>
                <a:cxn ang="0">
                  <a:pos x="72" y="155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593" name="Freeform 17"/>
            <p:cNvSpPr>
              <a:spLocks noEditPoints="1"/>
            </p:cNvSpPr>
            <p:nvPr userDrawn="1"/>
          </p:nvSpPr>
          <p:spPr bwMode="ltGray">
            <a:xfrm>
              <a:off x="3059" y="1690"/>
              <a:ext cx="90" cy="96"/>
            </a:xfrm>
            <a:custGeom>
              <a:avLst/>
              <a:gdLst/>
              <a:ahLst/>
              <a:cxnLst>
                <a:cxn ang="0">
                  <a:pos x="48" y="96"/>
                </a:cxn>
                <a:cxn ang="0">
                  <a:pos x="72" y="72"/>
                </a:cxn>
                <a:cxn ang="0">
                  <a:pos x="84" y="48"/>
                </a:cxn>
                <a:cxn ang="0">
                  <a:pos x="90" y="36"/>
                </a:cxn>
                <a:cxn ang="0">
                  <a:pos x="84" y="24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0"/>
                </a:cxn>
                <a:cxn ang="0">
                  <a:pos x="12" y="12"/>
                </a:cxn>
                <a:cxn ang="0">
                  <a:pos x="6" y="24"/>
                </a:cxn>
                <a:cxn ang="0">
                  <a:pos x="0" y="36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8" y="96"/>
                </a:cxn>
                <a:cxn ang="0">
                  <a:pos x="48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54" y="66"/>
                </a:cxn>
                <a:cxn ang="0">
                  <a:pos x="48" y="78"/>
                </a:cxn>
                <a:cxn ang="0">
                  <a:pos x="30" y="66"/>
                </a:cxn>
                <a:cxn ang="0">
                  <a:pos x="24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594" name="Freeform 18"/>
            <p:cNvSpPr>
              <a:spLocks noEditPoints="1"/>
            </p:cNvSpPr>
            <p:nvPr userDrawn="1"/>
          </p:nvSpPr>
          <p:spPr bwMode="ltGray">
            <a:xfrm>
              <a:off x="3059" y="1768"/>
              <a:ext cx="90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54" y="108"/>
                </a:cxn>
                <a:cxn ang="0">
                  <a:pos x="78" y="96"/>
                </a:cxn>
                <a:cxn ang="0">
                  <a:pos x="90" y="72"/>
                </a:cxn>
                <a:cxn ang="0">
                  <a:pos x="84" y="42"/>
                </a:cxn>
                <a:cxn ang="0">
                  <a:pos x="66" y="24"/>
                </a:cxn>
                <a:cxn ang="0">
                  <a:pos x="54" y="12"/>
                </a:cxn>
                <a:cxn ang="0">
                  <a:pos x="48" y="6"/>
                </a:cxn>
                <a:cxn ang="0">
                  <a:pos x="48" y="6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30" y="36"/>
                </a:cxn>
                <a:cxn ang="0">
                  <a:pos x="42" y="24"/>
                </a:cxn>
                <a:cxn ang="0">
                  <a:pos x="48" y="18"/>
                </a:cxn>
                <a:cxn ang="0">
                  <a:pos x="66" y="30"/>
                </a:cxn>
                <a:cxn ang="0">
                  <a:pos x="72" y="48"/>
                </a:cxn>
                <a:cxn ang="0">
                  <a:pos x="78" y="72"/>
                </a:cxn>
                <a:cxn ang="0">
                  <a:pos x="78" y="84"/>
                </a:cxn>
                <a:cxn ang="0">
                  <a:pos x="66" y="96"/>
                </a:cxn>
                <a:cxn ang="0">
                  <a:pos x="42" y="102"/>
                </a:cxn>
                <a:cxn ang="0">
                  <a:pos x="30" y="96"/>
                </a:cxn>
                <a:cxn ang="0">
                  <a:pos x="18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595" name="Freeform 19"/>
            <p:cNvSpPr>
              <a:spLocks/>
            </p:cNvSpPr>
            <p:nvPr userDrawn="1"/>
          </p:nvSpPr>
          <p:spPr bwMode="ltGray">
            <a:xfrm>
              <a:off x="5470" y="1205"/>
              <a:ext cx="102" cy="156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6"/>
                </a:cxn>
                <a:cxn ang="0">
                  <a:pos x="30" y="72"/>
                </a:cxn>
                <a:cxn ang="0">
                  <a:pos x="30" y="156"/>
                </a:cxn>
                <a:cxn ang="0">
                  <a:pos x="72" y="156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6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596" name="Freeform 20"/>
            <p:cNvSpPr>
              <a:spLocks noEditPoints="1"/>
            </p:cNvSpPr>
            <p:nvPr userDrawn="1"/>
          </p:nvSpPr>
          <p:spPr bwMode="ltGray">
            <a:xfrm>
              <a:off x="5476" y="1349"/>
              <a:ext cx="84" cy="96"/>
            </a:xfrm>
            <a:custGeom>
              <a:avLst/>
              <a:gdLst/>
              <a:ahLst/>
              <a:cxnLst>
                <a:cxn ang="0">
                  <a:pos x="42" y="96"/>
                </a:cxn>
                <a:cxn ang="0">
                  <a:pos x="66" y="78"/>
                </a:cxn>
                <a:cxn ang="0">
                  <a:pos x="84" y="54"/>
                </a:cxn>
                <a:cxn ang="0">
                  <a:pos x="84" y="30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6"/>
                </a:cxn>
                <a:cxn ang="0">
                  <a:pos x="12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2" y="96"/>
                </a:cxn>
                <a:cxn ang="0">
                  <a:pos x="42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4"/>
                </a:cxn>
                <a:cxn ang="0">
                  <a:pos x="54" y="72"/>
                </a:cxn>
                <a:cxn ang="0">
                  <a:pos x="42" y="84"/>
                </a:cxn>
                <a:cxn ang="0">
                  <a:pos x="42" y="84"/>
                </a:cxn>
                <a:cxn ang="0">
                  <a:pos x="30" y="72"/>
                </a:cxn>
                <a:cxn ang="0">
                  <a:pos x="18" y="54"/>
                </a:cxn>
                <a:cxn ang="0">
                  <a:pos x="18" y="30"/>
                </a:cxn>
                <a:cxn ang="0">
                  <a:pos x="30" y="18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6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597" name="Freeform 21"/>
            <p:cNvSpPr>
              <a:spLocks noEditPoints="1"/>
            </p:cNvSpPr>
            <p:nvPr userDrawn="1"/>
          </p:nvSpPr>
          <p:spPr bwMode="ltGray">
            <a:xfrm>
              <a:off x="5470" y="1433"/>
              <a:ext cx="90" cy="108"/>
            </a:xfrm>
            <a:custGeom>
              <a:avLst/>
              <a:gdLst/>
              <a:ahLst/>
              <a:cxnLst>
                <a:cxn ang="0">
                  <a:pos x="6" y="90"/>
                </a:cxn>
                <a:cxn ang="0">
                  <a:pos x="18" y="102"/>
                </a:cxn>
                <a:cxn ang="0">
                  <a:pos x="30" y="108"/>
                </a:cxn>
                <a:cxn ang="0">
                  <a:pos x="60" y="108"/>
                </a:cxn>
                <a:cxn ang="0">
                  <a:pos x="84" y="96"/>
                </a:cxn>
                <a:cxn ang="0">
                  <a:pos x="90" y="84"/>
                </a:cxn>
                <a:cxn ang="0">
                  <a:pos x="90" y="66"/>
                </a:cxn>
                <a:cxn ang="0">
                  <a:pos x="84" y="36"/>
                </a:cxn>
                <a:cxn ang="0">
                  <a:pos x="72" y="18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54" y="0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12" y="48"/>
                </a:cxn>
                <a:cxn ang="0">
                  <a:pos x="0" y="66"/>
                </a:cxn>
                <a:cxn ang="0">
                  <a:pos x="6" y="90"/>
                </a:cxn>
                <a:cxn ang="0">
                  <a:pos x="6" y="90"/>
                </a:cxn>
                <a:cxn ang="0">
                  <a:pos x="18" y="66"/>
                </a:cxn>
                <a:cxn ang="0">
                  <a:pos x="24" y="48"/>
                </a:cxn>
                <a:cxn ang="0">
                  <a:pos x="36" y="30"/>
                </a:cxn>
                <a:cxn ang="0">
                  <a:pos x="42" y="18"/>
                </a:cxn>
                <a:cxn ang="0">
                  <a:pos x="48" y="12"/>
                </a:cxn>
                <a:cxn ang="0">
                  <a:pos x="78" y="42"/>
                </a:cxn>
                <a:cxn ang="0">
                  <a:pos x="84" y="66"/>
                </a:cxn>
                <a:cxn ang="0">
                  <a:pos x="66" y="90"/>
                </a:cxn>
                <a:cxn ang="0">
                  <a:pos x="54" y="96"/>
                </a:cxn>
                <a:cxn ang="0">
                  <a:pos x="42" y="96"/>
                </a:cxn>
                <a:cxn ang="0">
                  <a:pos x="30" y="96"/>
                </a:cxn>
                <a:cxn ang="0">
                  <a:pos x="24" y="84"/>
                </a:cxn>
                <a:cxn ang="0">
                  <a:pos x="18" y="78"/>
                </a:cxn>
                <a:cxn ang="0">
                  <a:pos x="18" y="66"/>
                </a:cxn>
                <a:cxn ang="0">
                  <a:pos x="18" y="66"/>
                </a:cxn>
              </a:cxnLst>
              <a:rect l="0" t="0" r="r" b="b"/>
              <a:pathLst>
                <a:path w="90" h="108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598" name="Freeform 22"/>
            <p:cNvSpPr>
              <a:spLocks noEditPoints="1"/>
            </p:cNvSpPr>
            <p:nvPr userDrawn="1"/>
          </p:nvSpPr>
          <p:spPr bwMode="ltGray">
            <a:xfrm>
              <a:off x="5428" y="3525"/>
              <a:ext cx="66" cy="96"/>
            </a:xfrm>
            <a:custGeom>
              <a:avLst/>
              <a:gdLst/>
              <a:ahLst/>
              <a:cxnLst>
                <a:cxn ang="0">
                  <a:pos x="30" y="96"/>
                </a:cxn>
                <a:cxn ang="0">
                  <a:pos x="54" y="72"/>
                </a:cxn>
                <a:cxn ang="0">
                  <a:pos x="66" y="48"/>
                </a:cxn>
                <a:cxn ang="0">
                  <a:pos x="66" y="24"/>
                </a:cxn>
                <a:cxn ang="0">
                  <a:pos x="54" y="6"/>
                </a:cxn>
                <a:cxn ang="0">
                  <a:pos x="30" y="0"/>
                </a:cxn>
                <a:cxn ang="0">
                  <a:pos x="18" y="0"/>
                </a:cxn>
                <a:cxn ang="0">
                  <a:pos x="6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18" y="84"/>
                </a:cxn>
                <a:cxn ang="0">
                  <a:pos x="30" y="96"/>
                </a:cxn>
                <a:cxn ang="0">
                  <a:pos x="30" y="96"/>
                </a:cxn>
                <a:cxn ang="0">
                  <a:pos x="30" y="12"/>
                </a:cxn>
                <a:cxn ang="0">
                  <a:pos x="48" y="18"/>
                </a:cxn>
                <a:cxn ang="0">
                  <a:pos x="54" y="24"/>
                </a:cxn>
                <a:cxn ang="0">
                  <a:pos x="54" y="36"/>
                </a:cxn>
                <a:cxn ang="0">
                  <a:pos x="48" y="48"/>
                </a:cxn>
                <a:cxn ang="0">
                  <a:pos x="36" y="66"/>
                </a:cxn>
                <a:cxn ang="0">
                  <a:pos x="30" y="78"/>
                </a:cxn>
                <a:cxn ang="0">
                  <a:pos x="18" y="66"/>
                </a:cxn>
                <a:cxn ang="0">
                  <a:pos x="12" y="48"/>
                </a:cxn>
                <a:cxn ang="0">
                  <a:pos x="6" y="30"/>
                </a:cxn>
                <a:cxn ang="0">
                  <a:pos x="18" y="12"/>
                </a:cxn>
                <a:cxn ang="0">
                  <a:pos x="30" y="12"/>
                </a:cxn>
                <a:cxn ang="0">
                  <a:pos x="30" y="12"/>
                </a:cxn>
              </a:cxnLst>
              <a:rect l="0" t="0" r="r" b="b"/>
              <a:pathLst>
                <a:path w="66" h="96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599" name="Freeform 23"/>
            <p:cNvSpPr>
              <a:spLocks/>
            </p:cNvSpPr>
            <p:nvPr userDrawn="1"/>
          </p:nvSpPr>
          <p:spPr bwMode="ltGray">
            <a:xfrm>
              <a:off x="3017" y="1127"/>
              <a:ext cx="2603" cy="444"/>
            </a:xfrm>
            <a:custGeom>
              <a:avLst/>
              <a:gdLst/>
              <a:ahLst/>
              <a:cxnLst>
                <a:cxn ang="0">
                  <a:pos x="2577" y="0"/>
                </a:cxn>
                <a:cxn ang="0">
                  <a:pos x="2594" y="72"/>
                </a:cxn>
                <a:cxn ang="0">
                  <a:pos x="6" y="444"/>
                </a:cxn>
                <a:cxn ang="0">
                  <a:pos x="0" y="396"/>
                </a:cxn>
                <a:cxn ang="0">
                  <a:pos x="1225" y="96"/>
                </a:cxn>
                <a:cxn ang="0">
                  <a:pos x="1351" y="78"/>
                </a:cxn>
                <a:cxn ang="0">
                  <a:pos x="2577" y="0"/>
                </a:cxn>
                <a:cxn ang="0">
                  <a:pos x="2577" y="0"/>
                </a:cxn>
              </a:cxnLst>
              <a:rect l="0" t="0" r="r" b="b"/>
              <a:pathLst>
                <a:path w="2594" h="444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00" name="Freeform 24"/>
            <p:cNvSpPr>
              <a:spLocks noEditPoints="1"/>
            </p:cNvSpPr>
            <p:nvPr userDrawn="1"/>
          </p:nvSpPr>
          <p:spPr bwMode="ltGray">
            <a:xfrm>
              <a:off x="2934" y="3773"/>
              <a:ext cx="84" cy="95"/>
            </a:xfrm>
            <a:custGeom>
              <a:avLst/>
              <a:gdLst/>
              <a:ahLst/>
              <a:cxnLst>
                <a:cxn ang="0">
                  <a:pos x="36" y="95"/>
                </a:cxn>
                <a:cxn ang="0">
                  <a:pos x="60" y="77"/>
                </a:cxn>
                <a:cxn ang="0">
                  <a:pos x="78" y="53"/>
                </a:cxn>
                <a:cxn ang="0">
                  <a:pos x="84" y="42"/>
                </a:cxn>
                <a:cxn ang="0">
                  <a:pos x="84" y="30"/>
                </a:cxn>
                <a:cxn ang="0">
                  <a:pos x="72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12" y="12"/>
                </a:cxn>
                <a:cxn ang="0">
                  <a:pos x="0" y="24"/>
                </a:cxn>
                <a:cxn ang="0">
                  <a:pos x="0" y="36"/>
                </a:cxn>
                <a:cxn ang="0">
                  <a:pos x="6" y="59"/>
                </a:cxn>
                <a:cxn ang="0">
                  <a:pos x="24" y="83"/>
                </a:cxn>
                <a:cxn ang="0">
                  <a:pos x="36" y="95"/>
                </a:cxn>
                <a:cxn ang="0">
                  <a:pos x="36" y="95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3"/>
                </a:cxn>
                <a:cxn ang="0">
                  <a:pos x="48" y="71"/>
                </a:cxn>
                <a:cxn ang="0">
                  <a:pos x="42" y="77"/>
                </a:cxn>
                <a:cxn ang="0">
                  <a:pos x="36" y="77"/>
                </a:cxn>
                <a:cxn ang="0">
                  <a:pos x="24" y="65"/>
                </a:cxn>
                <a:cxn ang="0">
                  <a:pos x="18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01" name="Freeform 25"/>
            <p:cNvSpPr>
              <a:spLocks noEditPoints="1"/>
            </p:cNvSpPr>
            <p:nvPr userDrawn="1"/>
          </p:nvSpPr>
          <p:spPr bwMode="ltGray">
            <a:xfrm>
              <a:off x="3779" y="3872"/>
              <a:ext cx="90" cy="108"/>
            </a:xfrm>
            <a:custGeom>
              <a:avLst/>
              <a:gdLst/>
              <a:ahLst/>
              <a:cxnLst>
                <a:cxn ang="0">
                  <a:pos x="12" y="96"/>
                </a:cxn>
                <a:cxn ang="0">
                  <a:pos x="24" y="108"/>
                </a:cxn>
                <a:cxn ang="0">
                  <a:pos x="42" y="108"/>
                </a:cxn>
                <a:cxn ang="0">
                  <a:pos x="66" y="102"/>
                </a:cxn>
                <a:cxn ang="0">
                  <a:pos x="84" y="78"/>
                </a:cxn>
                <a:cxn ang="0">
                  <a:pos x="90" y="66"/>
                </a:cxn>
                <a:cxn ang="0">
                  <a:pos x="84" y="48"/>
                </a:cxn>
                <a:cxn ang="0">
                  <a:pos x="66" y="24"/>
                </a:cxn>
                <a:cxn ang="0">
                  <a:pos x="48" y="12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30" y="0"/>
                </a:cxn>
                <a:cxn ang="0">
                  <a:pos x="24" y="0"/>
                </a:cxn>
                <a:cxn ang="0">
                  <a:pos x="12" y="30"/>
                </a:cxn>
                <a:cxn ang="0">
                  <a:pos x="0" y="54"/>
                </a:cxn>
                <a:cxn ang="0">
                  <a:pos x="0" y="78"/>
                </a:cxn>
                <a:cxn ang="0">
                  <a:pos x="12" y="96"/>
                </a:cxn>
                <a:cxn ang="0">
                  <a:pos x="12" y="96"/>
                </a:cxn>
                <a:cxn ang="0">
                  <a:pos x="12" y="72"/>
                </a:cxn>
                <a:cxn ang="0">
                  <a:pos x="18" y="54"/>
                </a:cxn>
                <a:cxn ang="0">
                  <a:pos x="24" y="36"/>
                </a:cxn>
                <a:cxn ang="0">
                  <a:pos x="30" y="18"/>
                </a:cxn>
                <a:cxn ang="0">
                  <a:pos x="30" y="12"/>
                </a:cxn>
                <a:cxn ang="0">
                  <a:pos x="48" y="24"/>
                </a:cxn>
                <a:cxn ang="0">
                  <a:pos x="66" y="36"/>
                </a:cxn>
                <a:cxn ang="0">
                  <a:pos x="78" y="54"/>
                </a:cxn>
                <a:cxn ang="0">
                  <a:pos x="78" y="72"/>
                </a:cxn>
                <a:cxn ang="0">
                  <a:pos x="72" y="84"/>
                </a:cxn>
                <a:cxn ang="0">
                  <a:pos x="48" y="96"/>
                </a:cxn>
                <a:cxn ang="0">
                  <a:pos x="36" y="96"/>
                </a:cxn>
                <a:cxn ang="0">
                  <a:pos x="24" y="90"/>
                </a:cxn>
                <a:cxn ang="0">
                  <a:pos x="18" y="84"/>
                </a:cxn>
                <a:cxn ang="0">
                  <a:pos x="12" y="72"/>
                </a:cxn>
                <a:cxn ang="0">
                  <a:pos x="12" y="72"/>
                </a:cxn>
              </a:cxnLst>
              <a:rect l="0" t="0" r="r" b="b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02" name="Freeform 26"/>
            <p:cNvSpPr>
              <a:spLocks noEditPoints="1"/>
            </p:cNvSpPr>
            <p:nvPr userDrawn="1"/>
          </p:nvSpPr>
          <p:spPr bwMode="ltGray">
            <a:xfrm>
              <a:off x="2400" y="3872"/>
              <a:ext cx="72" cy="90"/>
            </a:xfrm>
            <a:custGeom>
              <a:avLst/>
              <a:gdLst/>
              <a:ahLst/>
              <a:cxnLst>
                <a:cxn ang="0">
                  <a:pos x="71" y="90"/>
                </a:cxn>
                <a:cxn ang="0">
                  <a:pos x="71" y="60"/>
                </a:cxn>
                <a:cxn ang="0">
                  <a:pos x="71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30" y="78"/>
                </a:cxn>
                <a:cxn ang="0">
                  <a:pos x="54" y="90"/>
                </a:cxn>
                <a:cxn ang="0">
                  <a:pos x="71" y="90"/>
                </a:cxn>
                <a:cxn ang="0">
                  <a:pos x="71" y="90"/>
                </a:cxn>
                <a:cxn ang="0">
                  <a:pos x="24" y="18"/>
                </a:cxn>
                <a:cxn ang="0">
                  <a:pos x="42" y="18"/>
                </a:cxn>
                <a:cxn ang="0">
                  <a:pos x="54" y="18"/>
                </a:cxn>
                <a:cxn ang="0">
                  <a:pos x="60" y="42"/>
                </a:cxn>
                <a:cxn ang="0">
                  <a:pos x="60" y="66"/>
                </a:cxn>
                <a:cxn ang="0">
                  <a:pos x="60" y="72"/>
                </a:cxn>
                <a:cxn ang="0">
                  <a:pos x="60" y="78"/>
                </a:cxn>
                <a:cxn ang="0">
                  <a:pos x="42" y="72"/>
                </a:cxn>
                <a:cxn ang="0">
                  <a:pos x="24" y="66"/>
                </a:cxn>
                <a:cxn ang="0">
                  <a:pos x="12" y="48"/>
                </a:cxn>
                <a:cxn ang="0">
                  <a:pos x="12" y="30"/>
                </a:cxn>
                <a:cxn ang="0">
                  <a:pos x="24" y="18"/>
                </a:cxn>
                <a:cxn ang="0">
                  <a:pos x="24" y="18"/>
                </a:cxn>
              </a:cxnLst>
              <a:rect l="0" t="0" r="r" b="b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03" name="Oval 27"/>
            <p:cNvSpPr>
              <a:spLocks noChangeArrowheads="1"/>
            </p:cNvSpPr>
            <p:nvPr userDrawn="1"/>
          </p:nvSpPr>
          <p:spPr bwMode="ltGray">
            <a:xfrm>
              <a:off x="2444" y="3838"/>
              <a:ext cx="1380" cy="389"/>
            </a:xfrm>
            <a:prstGeom prst="ellipse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604" name="Oval 28"/>
            <p:cNvSpPr>
              <a:spLocks noChangeArrowheads="1"/>
            </p:cNvSpPr>
            <p:nvPr userDrawn="1"/>
          </p:nvSpPr>
          <p:spPr bwMode="ltGray">
            <a:xfrm>
              <a:off x="2394" y="3834"/>
              <a:ext cx="1502" cy="288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605" name="Oval 29"/>
            <p:cNvSpPr>
              <a:spLocks noChangeArrowheads="1"/>
            </p:cNvSpPr>
            <p:nvPr userDrawn="1"/>
          </p:nvSpPr>
          <p:spPr bwMode="ltGray">
            <a:xfrm>
              <a:off x="2441" y="3860"/>
              <a:ext cx="1425" cy="22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606" name="Freeform 30"/>
            <p:cNvSpPr>
              <a:spLocks noEditPoints="1"/>
            </p:cNvSpPr>
            <p:nvPr userDrawn="1"/>
          </p:nvSpPr>
          <p:spPr bwMode="ltGray">
            <a:xfrm>
              <a:off x="3743" y="3788"/>
              <a:ext cx="90" cy="96"/>
            </a:xfrm>
            <a:custGeom>
              <a:avLst/>
              <a:gdLst/>
              <a:ahLst/>
              <a:cxnLst>
                <a:cxn ang="0">
                  <a:pos x="66" y="96"/>
                </a:cxn>
                <a:cxn ang="0">
                  <a:pos x="78" y="66"/>
                </a:cxn>
                <a:cxn ang="0">
                  <a:pos x="90" y="42"/>
                </a:cxn>
                <a:cxn ang="0">
                  <a:pos x="78" y="18"/>
                </a:cxn>
                <a:cxn ang="0">
                  <a:pos x="60" y="0"/>
                </a:cxn>
                <a:cxn ang="0">
                  <a:pos x="30" y="6"/>
                </a:cxn>
                <a:cxn ang="0">
                  <a:pos x="18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6" y="60"/>
                </a:cxn>
                <a:cxn ang="0">
                  <a:pos x="24" y="78"/>
                </a:cxn>
                <a:cxn ang="0">
                  <a:pos x="48" y="90"/>
                </a:cxn>
                <a:cxn ang="0">
                  <a:pos x="66" y="96"/>
                </a:cxn>
                <a:cxn ang="0">
                  <a:pos x="66" y="96"/>
                </a:cxn>
                <a:cxn ang="0">
                  <a:pos x="42" y="18"/>
                </a:cxn>
                <a:cxn ang="0">
                  <a:pos x="60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66" y="72"/>
                </a:cxn>
                <a:cxn ang="0">
                  <a:pos x="60" y="78"/>
                </a:cxn>
                <a:cxn ang="0">
                  <a:pos x="60" y="84"/>
                </a:cxn>
                <a:cxn ang="0">
                  <a:pos x="42" y="72"/>
                </a:cxn>
                <a:cxn ang="0">
                  <a:pos x="30" y="66"/>
                </a:cxn>
                <a:cxn ang="0">
                  <a:pos x="18" y="42"/>
                </a:cxn>
                <a:cxn ang="0">
                  <a:pos x="24" y="30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07" name="Freeform 31"/>
            <p:cNvSpPr>
              <a:spLocks noEditPoints="1"/>
            </p:cNvSpPr>
            <p:nvPr userDrawn="1"/>
          </p:nvSpPr>
          <p:spPr bwMode="ltGray">
            <a:xfrm>
              <a:off x="5422" y="3603"/>
              <a:ext cx="72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48" y="108"/>
                </a:cxn>
                <a:cxn ang="0">
                  <a:pos x="66" y="96"/>
                </a:cxn>
                <a:cxn ang="0">
                  <a:pos x="72" y="66"/>
                </a:cxn>
                <a:cxn ang="0">
                  <a:pos x="66" y="42"/>
                </a:cxn>
                <a:cxn ang="0">
                  <a:pos x="60" y="18"/>
                </a:cxn>
                <a:cxn ang="0">
                  <a:pos x="48" y="6"/>
                </a:cxn>
                <a:cxn ang="0">
                  <a:pos x="42" y="0"/>
                </a:cxn>
                <a:cxn ang="0">
                  <a:pos x="42" y="0"/>
                </a:cxn>
                <a:cxn ang="0">
                  <a:pos x="36" y="0"/>
                </a:cxn>
                <a:cxn ang="0">
                  <a:pos x="18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24" y="36"/>
                </a:cxn>
                <a:cxn ang="0">
                  <a:pos x="30" y="24"/>
                </a:cxn>
                <a:cxn ang="0">
                  <a:pos x="36" y="18"/>
                </a:cxn>
                <a:cxn ang="0">
                  <a:pos x="54" y="30"/>
                </a:cxn>
                <a:cxn ang="0">
                  <a:pos x="60" y="48"/>
                </a:cxn>
                <a:cxn ang="0">
                  <a:pos x="66" y="72"/>
                </a:cxn>
                <a:cxn ang="0">
                  <a:pos x="66" y="84"/>
                </a:cxn>
                <a:cxn ang="0">
                  <a:pos x="54" y="96"/>
                </a:cxn>
                <a:cxn ang="0">
                  <a:pos x="30" y="102"/>
                </a:cxn>
                <a:cxn ang="0">
                  <a:pos x="24" y="96"/>
                </a:cxn>
                <a:cxn ang="0">
                  <a:pos x="12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72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08" name="Rectangle 32"/>
            <p:cNvSpPr>
              <a:spLocks noChangeArrowheads="1"/>
            </p:cNvSpPr>
            <p:nvPr userDrawn="1"/>
          </p:nvSpPr>
          <p:spPr bwMode="ltGray">
            <a:xfrm>
              <a:off x="4238" y="1773"/>
              <a:ext cx="173" cy="2539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609" name="Rectangle 33"/>
            <p:cNvSpPr>
              <a:spLocks noChangeArrowheads="1"/>
            </p:cNvSpPr>
            <p:nvPr userDrawn="1"/>
          </p:nvSpPr>
          <p:spPr bwMode="ltGray">
            <a:xfrm>
              <a:off x="4288" y="1545"/>
              <a:ext cx="76" cy="24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610" name="AutoShape 34"/>
            <p:cNvSpPr>
              <a:spLocks noChangeArrowheads="1"/>
            </p:cNvSpPr>
            <p:nvPr userDrawn="1"/>
          </p:nvSpPr>
          <p:spPr bwMode="ltGray">
            <a:xfrm>
              <a:off x="4220" y="1743"/>
              <a:ext cx="205" cy="5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611" name="Freeform 35"/>
            <p:cNvSpPr>
              <a:spLocks/>
            </p:cNvSpPr>
            <p:nvPr userDrawn="1"/>
          </p:nvSpPr>
          <p:spPr bwMode="ltGray">
            <a:xfrm>
              <a:off x="4306" y="1529"/>
              <a:ext cx="252" cy="1576"/>
            </a:xfrm>
            <a:custGeom>
              <a:avLst/>
              <a:gdLst/>
              <a:ahLst/>
              <a:cxnLst>
                <a:cxn ang="0">
                  <a:pos x="252" y="1576"/>
                </a:cxn>
                <a:cxn ang="0">
                  <a:pos x="12" y="84"/>
                </a:cxn>
                <a:cxn ang="0">
                  <a:pos x="12" y="60"/>
                </a:cxn>
                <a:cxn ang="0">
                  <a:pos x="0" y="12"/>
                </a:cxn>
                <a:cxn ang="0">
                  <a:pos x="72" y="0"/>
                </a:cxn>
                <a:cxn ang="0">
                  <a:pos x="72" y="0"/>
                </a:cxn>
                <a:cxn ang="0">
                  <a:pos x="78" y="48"/>
                </a:cxn>
                <a:cxn ang="0">
                  <a:pos x="88" y="66"/>
                </a:cxn>
              </a:cxnLst>
              <a:rect l="0" t="0" r="r" b="b"/>
              <a:pathLst>
                <a:path w="252" h="1576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12" name="Freeform 36"/>
            <p:cNvSpPr>
              <a:spLocks/>
            </p:cNvSpPr>
            <p:nvPr userDrawn="1"/>
          </p:nvSpPr>
          <p:spPr bwMode="ltGray">
            <a:xfrm>
              <a:off x="4169" y="1421"/>
              <a:ext cx="317" cy="138"/>
            </a:xfrm>
            <a:custGeom>
              <a:avLst/>
              <a:gdLst/>
              <a:ahLst/>
              <a:cxnLst>
                <a:cxn ang="0">
                  <a:pos x="161" y="0"/>
                </a:cxn>
                <a:cxn ang="0">
                  <a:pos x="227" y="6"/>
                </a:cxn>
                <a:cxn ang="0">
                  <a:pos x="275" y="36"/>
                </a:cxn>
                <a:cxn ang="0">
                  <a:pos x="304" y="78"/>
                </a:cxn>
                <a:cxn ang="0">
                  <a:pos x="316" y="138"/>
                </a:cxn>
                <a:cxn ang="0">
                  <a:pos x="0" y="138"/>
                </a:cxn>
                <a:cxn ang="0">
                  <a:pos x="11" y="78"/>
                </a:cxn>
                <a:cxn ang="0">
                  <a:pos x="47" y="36"/>
                </a:cxn>
                <a:cxn ang="0">
                  <a:pos x="95" y="6"/>
                </a:cxn>
                <a:cxn ang="0">
                  <a:pos x="161" y="0"/>
                </a:cxn>
                <a:cxn ang="0">
                  <a:pos x="161" y="0"/>
                </a:cxn>
              </a:cxnLst>
              <a:rect l="0" t="0" r="r" b="b"/>
              <a:pathLst>
                <a:path w="316" h="138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4613" name="Rectangle 3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4614" name="Rectangle 3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4615" name="Rectangle 3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78563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616" name="Rectangle 4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7856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617" name="Rectangle 4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78563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ransition spd="slow">
    <p:randomBar dir="vert"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050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00000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990600"/>
          </a:xfrm>
        </p:spPr>
        <p:txBody>
          <a:bodyPr/>
          <a:lstStyle/>
          <a:p>
            <a:pPr>
              <a:defRPr/>
            </a:pPr>
            <a:r>
              <a:rPr lang="en-US" sz="4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Application &amp; Conclusion</a:t>
            </a:r>
            <a:endParaRPr lang="en-US" sz="48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990600"/>
            <a:ext cx="8839200" cy="5867400"/>
          </a:xfrm>
        </p:spPr>
        <p:txBody>
          <a:bodyPr/>
          <a:lstStyle/>
          <a:p>
            <a:pPr>
              <a:buClr>
                <a:schemeClr val="tx1"/>
              </a:buClr>
              <a:buFont typeface="Wingdings" panose="05000000000000000000" pitchFamily="2" charset="2"/>
              <a:buChar char="Ø"/>
            </a:pP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John 17:18-19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Ø"/>
            </a:pP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May </a:t>
            </a: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we constantly examine our faith and practice to ensure that we are what our Lord has called us to be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.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8862742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00000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371600" y="1143000"/>
            <a:ext cx="6400800" cy="3886200"/>
          </a:xfrm>
        </p:spPr>
        <p:txBody>
          <a:bodyPr/>
          <a:lstStyle/>
          <a:p>
            <a:pPr>
              <a:defRPr/>
            </a:pPr>
            <a:r>
              <a:rPr lang="en-US" sz="6000" b="1" dirty="0" smtClean="0">
                <a:solidFill>
                  <a:schemeClr val="tx1"/>
                </a:solidFill>
              </a:rPr>
              <a:t>Finding A Balance In Life’s Spiritual Challenges</a:t>
            </a:r>
            <a:endParaRPr lang="en-US" sz="6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981200"/>
          </a:xfrm>
        </p:spPr>
        <p:txBody>
          <a:bodyPr/>
          <a:lstStyle/>
          <a:p>
            <a:pPr>
              <a:defRPr/>
            </a:pPr>
            <a:r>
              <a:rPr lang="en-US" sz="4800" b="1" dirty="0" smtClean="0">
                <a:solidFill>
                  <a:schemeClr val="tx1"/>
                </a:solidFill>
              </a:rPr>
              <a:t>Christians Are Challenged Between Isolation &amp; Separation</a:t>
            </a:r>
            <a:endParaRPr lang="en-US" sz="48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2133600"/>
            <a:ext cx="8839200" cy="4724400"/>
          </a:xfrm>
        </p:spPr>
        <p:txBody>
          <a:bodyPr/>
          <a:lstStyle/>
          <a:p>
            <a:pPr marL="796925" indent="-796925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“This 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World Is Not My 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Home”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marL="796925" indent="-796925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1 John 2:15-17</a:t>
            </a:r>
          </a:p>
          <a:p>
            <a:pPr marL="796925" indent="-796925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John 3:16, 1 John 3:16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marL="796925" indent="-796925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Romans 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12:1-2</a:t>
            </a:r>
          </a:p>
          <a:p>
            <a:pPr marL="796925" indent="-796925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Matthew 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16:26</a:t>
            </a:r>
          </a:p>
          <a:p>
            <a:pPr marL="796925" indent="-796925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John 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17:9-17</a:t>
            </a:r>
          </a:p>
          <a:p>
            <a:pPr marL="796925" indent="-796925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1 Corinthians 5:9-13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500"/>
                            </p:stCondLst>
                            <p:childTnLst>
                              <p:par>
                                <p:cTn id="3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uiExpand="1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2209800"/>
          </a:xfrm>
        </p:spPr>
        <p:txBody>
          <a:bodyPr/>
          <a:lstStyle/>
          <a:p>
            <a:pPr>
              <a:defRPr/>
            </a:pPr>
            <a:r>
              <a:rPr lang="en-US" sz="4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Christians Are </a:t>
            </a:r>
            <a:r>
              <a:rPr lang="en-US" sz="4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Challenge </a:t>
            </a:r>
            <a:r>
              <a:rPr lang="en-US" sz="4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</a:t>
            </a:r>
            <a:r>
              <a:rPr lang="en-US" sz="4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Grow In Faith </a:t>
            </a:r>
            <a:r>
              <a:rPr lang="en-US" sz="4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&amp; Not </a:t>
            </a:r>
            <a:r>
              <a:rPr lang="en-US" sz="4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Withdraw From The </a:t>
            </a:r>
            <a:r>
              <a:rPr lang="en-US" sz="4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World</a:t>
            </a:r>
            <a:endParaRPr lang="en-US" sz="48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2286000"/>
            <a:ext cx="8839200" cy="4572000"/>
          </a:xfrm>
        </p:spPr>
        <p:txBody>
          <a:bodyPr/>
          <a:lstStyle/>
          <a:p>
            <a:pPr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Isolation </a:t>
            </a: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from the world is not the Christians aim ‑ 1 Cor. 5:9-10.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We must </a:t>
            </a: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remember the “salt of the earth” must not lose its “flavor” (Matt. 5:13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).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3061252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uiExpand="1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2209800"/>
          </a:xfrm>
        </p:spPr>
        <p:txBody>
          <a:bodyPr/>
          <a:lstStyle/>
          <a:p>
            <a:pPr>
              <a:defRPr/>
            </a:pPr>
            <a:r>
              <a:rPr lang="en-US" sz="4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Christians Are </a:t>
            </a:r>
            <a:r>
              <a:rPr lang="en-US" sz="4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Challenge </a:t>
            </a:r>
            <a:r>
              <a:rPr lang="en-US" sz="4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</a:t>
            </a:r>
            <a:r>
              <a:rPr lang="en-US" sz="4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Grow In Faith </a:t>
            </a:r>
            <a:r>
              <a:rPr lang="en-US" sz="4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&amp; Not </a:t>
            </a:r>
            <a:r>
              <a:rPr lang="en-US" sz="4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Withdraw From The </a:t>
            </a:r>
            <a:r>
              <a:rPr lang="en-US" sz="4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World</a:t>
            </a:r>
            <a:endParaRPr lang="en-US" sz="48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2286000"/>
            <a:ext cx="8839200" cy="4572000"/>
          </a:xfrm>
        </p:spPr>
        <p:txBody>
          <a:bodyPr/>
          <a:lstStyle/>
          <a:p>
            <a:pPr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 </a:t>
            </a: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growing faith enables us to overcome the world while living in it ‑ 1 John 5:4-5.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Knowing our place in the 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world.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We even limit evangelism with this 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…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3061252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2209800"/>
          </a:xfrm>
        </p:spPr>
        <p:txBody>
          <a:bodyPr/>
          <a:lstStyle/>
          <a:p>
            <a:pPr>
              <a:defRPr/>
            </a:pPr>
            <a:r>
              <a:rPr lang="en-US" sz="4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Christians Are Challenged </a:t>
            </a:r>
            <a:r>
              <a:rPr lang="en-US" sz="4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</a:t>
            </a:r>
            <a:r>
              <a:rPr lang="en-US" sz="4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Discipline Ourselves &amp; Not Lose Patience</a:t>
            </a:r>
            <a:endParaRPr lang="en-US" sz="48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2286000"/>
            <a:ext cx="8991600" cy="4572000"/>
          </a:xfrm>
        </p:spPr>
        <p:txBody>
          <a:bodyPr/>
          <a:lstStyle/>
          <a:p>
            <a:pPr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The importance of self-control - Titus 2:11-12.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Self-righteousness is always a danger - 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Luke 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18:9-14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.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1308255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uiExpand="1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2209800"/>
          </a:xfrm>
        </p:spPr>
        <p:txBody>
          <a:bodyPr/>
          <a:lstStyle/>
          <a:p>
            <a:pPr>
              <a:defRPr/>
            </a:pPr>
            <a:r>
              <a:rPr lang="en-US" sz="4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Christians Are Challenged </a:t>
            </a:r>
            <a:r>
              <a:rPr lang="en-US" sz="4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</a:t>
            </a:r>
            <a:r>
              <a:rPr lang="en-US" sz="4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Discipline Ourselves &amp; Not Lose Patience</a:t>
            </a:r>
            <a:endParaRPr lang="en-US" sz="48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2286000"/>
            <a:ext cx="8991600" cy="4572000"/>
          </a:xfrm>
        </p:spPr>
        <p:txBody>
          <a:bodyPr/>
          <a:lstStyle/>
          <a:p>
            <a:pPr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We </a:t>
            </a: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are rarely any more intolerant than with those who still have a bad habit 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we </a:t>
            </a: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have overcome or with those we have no idea how someone is 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tempted.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1308255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2209800"/>
          </a:xfrm>
        </p:spPr>
        <p:txBody>
          <a:bodyPr/>
          <a:lstStyle/>
          <a:p>
            <a:pPr>
              <a:defRPr/>
            </a:pPr>
            <a:r>
              <a:rPr lang="en-US" sz="4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Christians Are Challenged </a:t>
            </a:r>
            <a:r>
              <a:rPr lang="en-US" sz="4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</a:t>
            </a:r>
            <a:r>
              <a:rPr lang="en-US" sz="4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Enjoy Life &amp; Not Forget About Heaven</a:t>
            </a:r>
            <a:endParaRPr lang="en-US" sz="48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2286000"/>
            <a:ext cx="8991600" cy="4572000"/>
          </a:xfrm>
        </p:spPr>
        <p:txBody>
          <a:bodyPr/>
          <a:lstStyle/>
          <a:p>
            <a:pPr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The 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Scriptures 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commend wholesome happiness and 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enjoyment.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Yet we must not forget that heaven is even more to be desired   Phil. 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3:20-21.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Heaven presents us with a “difficult” choice   Phil. 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1:23-24.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4172213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uiExpand="1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990600"/>
          </a:xfrm>
        </p:spPr>
        <p:txBody>
          <a:bodyPr/>
          <a:lstStyle/>
          <a:p>
            <a:pPr>
              <a:defRPr/>
            </a:pPr>
            <a:r>
              <a:rPr lang="en-US" sz="4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Application &amp; Conclusion</a:t>
            </a:r>
            <a:endParaRPr lang="en-US" sz="48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990600"/>
            <a:ext cx="8839200" cy="5867400"/>
          </a:xfrm>
        </p:spPr>
        <p:txBody>
          <a:bodyPr/>
          <a:lstStyle/>
          <a:p>
            <a:pPr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3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Challenges </a:t>
            </a:r>
            <a:r>
              <a:rPr lang="en-US" sz="3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need not overwhelm us. As overcomers (Romans 8), we should not isolate ourselves in fear. We must be “out there among them” making a difference</a:t>
            </a:r>
            <a:r>
              <a:rPr lang="en-US" sz="3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.</a:t>
            </a:r>
          </a:p>
          <a:p>
            <a:pPr>
              <a:buClr>
                <a:schemeClr val="tx1"/>
              </a:buClr>
              <a:buNone/>
            </a:pPr>
            <a:endParaRPr lang="en-US" sz="1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3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When </a:t>
            </a:r>
            <a:r>
              <a:rPr lang="en-US" sz="3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we balance our mindsets and lives, between here and eternity, we glorify God both now and forever</a:t>
            </a:r>
            <a:r>
              <a:rPr lang="en-US" sz="3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.</a:t>
            </a:r>
            <a:endParaRPr lang="en-US" sz="3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8862742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uiExpand="1" build="p" autoUpdateAnimBg="0"/>
    </p:bldLst>
  </p:timing>
</p:sld>
</file>

<file path=ppt/theme/theme1.xml><?xml version="1.0" encoding="utf-8"?>
<a:theme xmlns:a="http://schemas.openxmlformats.org/drawingml/2006/main" name="Balance">
  <a:themeElements>
    <a:clrScheme name="Office Theme 1">
      <a:dk1>
        <a:srgbClr val="663300"/>
      </a:dk1>
      <a:lt1>
        <a:srgbClr val="FFFFFF"/>
      </a:lt1>
      <a:dk2>
        <a:srgbClr val="996600"/>
      </a:dk2>
      <a:lt2>
        <a:srgbClr val="DBBD71"/>
      </a:lt2>
      <a:accent1>
        <a:srgbClr val="F8A500"/>
      </a:accent1>
      <a:accent2>
        <a:srgbClr val="808000"/>
      </a:accent2>
      <a:accent3>
        <a:srgbClr val="CAB8AA"/>
      </a:accent3>
      <a:accent4>
        <a:srgbClr val="DADADA"/>
      </a:accent4>
      <a:accent5>
        <a:srgbClr val="FBCFAA"/>
      </a:accent5>
      <a:accent6>
        <a:srgbClr val="737300"/>
      </a:accent6>
      <a:hlink>
        <a:srgbClr val="FFCC66"/>
      </a:hlink>
      <a:folHlink>
        <a:srgbClr val="CCA500"/>
      </a:folHlink>
    </a:clrScheme>
    <a:fontScheme name="Office Theme">
      <a:majorFont>
        <a:latin typeface="Arial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Office Theme 1">
        <a:dk1>
          <a:srgbClr val="663300"/>
        </a:dk1>
        <a:lt1>
          <a:srgbClr val="FFFFFF"/>
        </a:lt1>
        <a:dk2>
          <a:srgbClr val="996600"/>
        </a:dk2>
        <a:lt2>
          <a:srgbClr val="DBBD71"/>
        </a:lt2>
        <a:accent1>
          <a:srgbClr val="F8A500"/>
        </a:accent1>
        <a:accent2>
          <a:srgbClr val="808000"/>
        </a:accent2>
        <a:accent3>
          <a:srgbClr val="CAB8AA"/>
        </a:accent3>
        <a:accent4>
          <a:srgbClr val="DADADA"/>
        </a:accent4>
        <a:accent5>
          <a:srgbClr val="FBCFAA"/>
        </a:accent5>
        <a:accent6>
          <a:srgbClr val="737300"/>
        </a:accent6>
        <a:hlink>
          <a:srgbClr val="FFCC66"/>
        </a:hlink>
        <a:folHlink>
          <a:srgbClr val="CCA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CC66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B8AA"/>
        </a:accent5>
        <a:accent6>
          <a:srgbClr val="AC6D56"/>
        </a:accent6>
        <a:hlink>
          <a:srgbClr val="FFFF99"/>
        </a:hlink>
        <a:folHlink>
          <a:srgbClr val="E5B3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2EB62E"/>
        </a:accent1>
        <a:accent2>
          <a:srgbClr val="527C3A"/>
        </a:accent2>
        <a:accent3>
          <a:srgbClr val="B2B9AC"/>
        </a:accent3>
        <a:accent4>
          <a:srgbClr val="DADADA"/>
        </a:accent4>
        <a:accent5>
          <a:srgbClr val="ADD7AD"/>
        </a:accent5>
        <a:accent6>
          <a:srgbClr val="497034"/>
        </a:accent6>
        <a:hlink>
          <a:srgbClr val="DDD8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5A58"/>
        </a:dk1>
        <a:lt1>
          <a:srgbClr val="FFFFFF"/>
        </a:lt1>
        <a:dk2>
          <a:srgbClr val="00716E"/>
        </a:dk2>
        <a:lt2>
          <a:srgbClr val="FFFF99"/>
        </a:lt2>
        <a:accent1>
          <a:srgbClr val="2DB3B0"/>
        </a:accent1>
        <a:accent2>
          <a:srgbClr val="6D6FC7"/>
        </a:accent2>
        <a:accent3>
          <a:srgbClr val="AABBBA"/>
        </a:accent3>
        <a:accent4>
          <a:srgbClr val="DADADA"/>
        </a:accent4>
        <a:accent5>
          <a:srgbClr val="ADD6D4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336699"/>
        </a:accent1>
        <a:accent2>
          <a:srgbClr val="00B000"/>
        </a:accent2>
        <a:accent3>
          <a:srgbClr val="ACB3C1"/>
        </a:accent3>
        <a:accent4>
          <a:srgbClr val="DADADA"/>
        </a:accent4>
        <a:accent5>
          <a:srgbClr val="ADB8CA"/>
        </a:accent5>
        <a:accent6>
          <a:srgbClr val="009F00"/>
        </a:accent6>
        <a:hlink>
          <a:srgbClr val="00CCFF"/>
        </a:hlink>
        <a:folHlink>
          <a:srgbClr val="B5FFF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6">
        <a:dk1>
          <a:srgbClr val="2F2D25"/>
        </a:dk1>
        <a:lt1>
          <a:srgbClr val="FFFFFF"/>
        </a:lt1>
        <a:dk2>
          <a:srgbClr val="656151"/>
        </a:dk2>
        <a:lt2>
          <a:srgbClr val="FFFFCC"/>
        </a:lt2>
        <a:accent1>
          <a:srgbClr val="818173"/>
        </a:accent1>
        <a:accent2>
          <a:srgbClr val="809EA8"/>
        </a:accent2>
        <a:accent3>
          <a:srgbClr val="B8B7B3"/>
        </a:accent3>
        <a:accent4>
          <a:srgbClr val="DADADA"/>
        </a:accent4>
        <a:accent5>
          <a:srgbClr val="C1C1BC"/>
        </a:accent5>
        <a:accent6>
          <a:srgbClr val="738F98"/>
        </a:accent6>
        <a:hlink>
          <a:srgbClr val="E2C86A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B4AF80"/>
        </a:dk1>
        <a:lt1>
          <a:srgbClr val="FFFFFF"/>
        </a:lt1>
        <a:dk2>
          <a:srgbClr val="C8C6A2"/>
        </a:dk2>
        <a:lt2>
          <a:srgbClr val="827F4C"/>
        </a:lt2>
        <a:accent1>
          <a:srgbClr val="7C784E"/>
        </a:accent1>
        <a:accent2>
          <a:srgbClr val="A2A4AC"/>
        </a:accent2>
        <a:accent3>
          <a:srgbClr val="E0DFCE"/>
        </a:accent3>
        <a:accent4>
          <a:srgbClr val="DADADA"/>
        </a:accent4>
        <a:accent5>
          <a:srgbClr val="BFBEB2"/>
        </a:accent5>
        <a:accent6>
          <a:srgbClr val="92949B"/>
        </a:accent6>
        <a:hlink>
          <a:srgbClr val="33CCCC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0000"/>
        </a:dk1>
        <a:lt1>
          <a:srgbClr val="DDDDDD"/>
        </a:lt1>
        <a:dk2>
          <a:srgbClr val="000000"/>
        </a:dk2>
        <a:lt2>
          <a:srgbClr val="B8B7D1"/>
        </a:lt2>
        <a:accent1>
          <a:srgbClr val="F1F0F4"/>
        </a:accent1>
        <a:accent2>
          <a:srgbClr val="C1BCFC"/>
        </a:accent2>
        <a:accent3>
          <a:srgbClr val="EBEBEB"/>
        </a:accent3>
        <a:accent4>
          <a:srgbClr val="000000"/>
        </a:accent4>
        <a:accent5>
          <a:srgbClr val="F7F6F8"/>
        </a:accent5>
        <a:accent6>
          <a:srgbClr val="AFAAE4"/>
        </a:accent6>
        <a:hlink>
          <a:srgbClr val="5454C6"/>
        </a:hlink>
        <a:folHlink>
          <a:srgbClr val="6A6F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9">
        <a:dk1>
          <a:srgbClr val="000000"/>
        </a:dk1>
        <a:lt1>
          <a:srgbClr val="FFFFFF"/>
        </a:lt1>
        <a:dk2>
          <a:srgbClr val="00A29E"/>
        </a:dk2>
        <a:lt2>
          <a:srgbClr val="CBCBCB"/>
        </a:lt2>
        <a:accent1>
          <a:srgbClr val="E5E5FF"/>
        </a:accent1>
        <a:accent2>
          <a:srgbClr val="79CD6B"/>
        </a:accent2>
        <a:accent3>
          <a:srgbClr val="FFFFFF"/>
        </a:accent3>
        <a:accent4>
          <a:srgbClr val="000000"/>
        </a:accent4>
        <a:accent5>
          <a:srgbClr val="F0F0FF"/>
        </a:accent5>
        <a:accent6>
          <a:srgbClr val="6DBA60"/>
        </a:accent6>
        <a:hlink>
          <a:srgbClr val="4477DE"/>
        </a:hlink>
        <a:folHlink>
          <a:srgbClr val="65498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Balance</Template>
  <TotalTime>1290</TotalTime>
  <Words>335</Words>
  <Application>Microsoft Office PowerPoint</Application>
  <PresentationFormat>On-screen Show (4:3)</PresentationFormat>
  <Paragraphs>34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Balance</vt:lpstr>
      <vt:lpstr>Slide 1</vt:lpstr>
      <vt:lpstr>Finding A Balance In Life’s Spiritual Challenges</vt:lpstr>
      <vt:lpstr>Christians Are Challenged Between Isolation &amp; Separation</vt:lpstr>
      <vt:lpstr>Christians Are Challenge To Grow In Faith &amp; Not Withdraw From The World</vt:lpstr>
      <vt:lpstr>Christians Are Challenge To Grow In Faith &amp; Not Withdraw From The World</vt:lpstr>
      <vt:lpstr>Christians Are Challenged To Discipline Ourselves &amp; Not Lose Patience</vt:lpstr>
      <vt:lpstr>Christians Are Challenged To Discipline Ourselves &amp; Not Lose Patience</vt:lpstr>
      <vt:lpstr>Christians Are Challenged To Enjoy Life &amp; Not Forget About Heaven</vt:lpstr>
      <vt:lpstr>Application &amp; Conclusion</vt:lpstr>
      <vt:lpstr>Application &amp; Conclusion</vt:lpstr>
      <vt:lpstr>Slide 11</vt:lpstr>
    </vt:vector>
  </TitlesOfParts>
  <Company>Vale Church of Christ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Mark Russell</dc:creator>
  <cp:lastModifiedBy>jpkmpjr1</cp:lastModifiedBy>
  <cp:revision>59</cp:revision>
  <dcterms:created xsi:type="dcterms:W3CDTF">2001-06-29T14:42:31Z</dcterms:created>
  <dcterms:modified xsi:type="dcterms:W3CDTF">2015-03-17T16:31:55Z</dcterms:modified>
</cp:coreProperties>
</file>