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ible.png"/>
          <p:cNvPicPr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contrast="45000"/>
          </a:blip>
          <a:stretch>
            <a:fillRect/>
          </a:stretch>
        </p:blipFill>
        <p:spPr>
          <a:xfrm>
            <a:off x="-4746" y="-12515"/>
            <a:ext cx="9148746" cy="68705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2726D-259F-472F-A24B-55789473275A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B5B2D-FA15-442F-984B-A45B313B6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AE64E-A4B8-483A-BAC3-C9382D3F26F6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0759F-050A-42BF-8980-05EDEA1F13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0FB53-5C75-4D82-B102-D9ADDD9D312A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A9DC-178F-4E66-B276-0F82758C27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54F1C-34B7-447C-ACC3-C92E5C15C369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A395B-038C-43BB-AA69-0625FE63A9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A1A27-049E-41A2-8A6C-338642D9C223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2BE22-0D02-42F1-98DE-26C6BEB7AF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38646-2D59-449A-9DC8-C6657FD45073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91224-F24E-4C73-8EEB-14E038C08F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47AEA-56D3-43FC-8941-4E0940572498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36975-458A-444F-B647-781AAC7441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19B50-B3D4-4F49-94C2-C78F0AA4D7D9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68177-B52C-402D-8F3E-04171FD9BC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C7058-E04E-4727-82D3-3C71414386DB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9EC66-FB4E-41CE-A02F-76233E256C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5902E-E86F-4942-8432-92EA3E715DE3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6134C-BBBA-40F3-AD3A-50B93C6C7F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ABB4D-38E3-4878-B927-A05CFBF582A7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31778-CE0C-4B2E-AAB8-B771C27667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ible.png"/>
          <p:cNvPicPr>
            <a:picLocks noChangeAspect="1"/>
          </p:cNvPicPr>
          <p:nvPr userDrawn="1"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lum contrast="45000"/>
          </a:blip>
          <a:stretch>
            <a:fillRect/>
          </a:stretch>
        </p:blipFill>
        <p:spPr>
          <a:xfrm>
            <a:off x="-4746" y="-12515"/>
            <a:ext cx="9148746" cy="6870515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97419C-6539-4DB5-BA1D-195C6A0A17E6}" type="datetimeFigureOut">
              <a:rPr lang="en-US"/>
              <a:pPr>
                <a:defRPr/>
              </a:pPr>
              <a:t>3/17/2015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B5B936-4CDB-4713-8F19-17EA4B9B7D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>
    <p:randomBar dir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0" y="1447801"/>
            <a:ext cx="9144000" cy="2152650"/>
          </a:xfrm>
        </p:spPr>
        <p:txBody>
          <a:bodyPr/>
          <a:lstStyle/>
          <a:p>
            <a:r>
              <a:rPr lang="en-US" sz="88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You’ve Been Served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8382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20:20-28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You’ve Been Served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have been:</a:t>
            </a:r>
          </a:p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	Served by Jesus</a:t>
            </a:r>
          </a:p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	Served by the Prophets</a:t>
            </a:r>
          </a:p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	Served by the Apostles</a:t>
            </a:r>
          </a:p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	Served by other Christians</a:t>
            </a:r>
          </a:p>
          <a:p>
            <a:pPr>
              <a:buNone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Also, we have been served by the Holy Spirit, angels, providence, ...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Need To Serve!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called to:</a:t>
            </a:r>
          </a:p>
          <a:p>
            <a:pPr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	Serve others in teaching.</a:t>
            </a:r>
          </a:p>
          <a:p>
            <a:pPr marL="914400" indent="-914400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	Serve others in purposefully building them up.</a:t>
            </a:r>
          </a:p>
          <a:p>
            <a:pPr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	Serve others in generosity.</a:t>
            </a:r>
          </a:p>
          <a:p>
            <a:pPr>
              <a:buNone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called to serve!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26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You’ve Been Served</vt:lpstr>
      <vt:lpstr>You’ve Been Served</vt:lpstr>
      <vt:lpstr>We Need To Serve!</vt:lpstr>
      <vt:lpstr>Slide 5</vt:lpstr>
    </vt:vector>
  </TitlesOfParts>
  <Company>Vale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You've Been Served</dc:title>
  <dc:creator>Mark Russell</dc:creator>
  <cp:lastModifiedBy>jpkmpjr1</cp:lastModifiedBy>
  <cp:revision>16</cp:revision>
  <dcterms:created xsi:type="dcterms:W3CDTF">2008-04-26T15:29:06Z</dcterms:created>
  <dcterms:modified xsi:type="dcterms:W3CDTF">2015-03-17T16:25:09Z</dcterms:modified>
</cp:coreProperties>
</file>