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3" r:id="rId8"/>
    <p:sldId id="264" r:id="rId9"/>
    <p:sldId id="266" r:id="rId10"/>
    <p:sldId id="265" r:id="rId11"/>
    <p:sldId id="267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31" autoAdjust="0"/>
    <p:restoredTop sz="94660"/>
  </p:normalViewPr>
  <p:slideViewPr>
    <p:cSldViewPr>
      <p:cViewPr varScale="1">
        <p:scale>
          <a:sx n="83" d="100"/>
          <a:sy n="83" d="100"/>
        </p:scale>
        <p:origin x="-90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F89C-51EC-4CD2-AE26-78D5521380E0}" type="datetimeFigureOut">
              <a:rPr lang="en-US" smtClean="0"/>
              <a:pPr/>
              <a:t>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F5FD-E6A9-497A-9FE2-EDF5BD23B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F89C-51EC-4CD2-AE26-78D5521380E0}" type="datetimeFigureOut">
              <a:rPr lang="en-US" smtClean="0"/>
              <a:pPr/>
              <a:t>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F5FD-E6A9-497A-9FE2-EDF5BD23B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F89C-51EC-4CD2-AE26-78D5521380E0}" type="datetimeFigureOut">
              <a:rPr lang="en-US" smtClean="0"/>
              <a:pPr/>
              <a:t>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F5FD-E6A9-497A-9FE2-EDF5BD23B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F89C-51EC-4CD2-AE26-78D5521380E0}" type="datetimeFigureOut">
              <a:rPr lang="en-US" smtClean="0"/>
              <a:pPr/>
              <a:t>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F5FD-E6A9-497A-9FE2-EDF5BD23B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F89C-51EC-4CD2-AE26-78D5521380E0}" type="datetimeFigureOut">
              <a:rPr lang="en-US" smtClean="0"/>
              <a:pPr/>
              <a:t>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F5FD-E6A9-497A-9FE2-EDF5BD23B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F89C-51EC-4CD2-AE26-78D5521380E0}" type="datetimeFigureOut">
              <a:rPr lang="en-US" smtClean="0"/>
              <a:pPr/>
              <a:t>8/11/2013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F5FD-E6A9-497A-9FE2-EDF5BD23B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F89C-51EC-4CD2-AE26-78D5521380E0}" type="datetimeFigureOut">
              <a:rPr lang="en-US" smtClean="0"/>
              <a:pPr/>
              <a:t>8/11/2013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F5FD-E6A9-497A-9FE2-EDF5BD23B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F89C-51EC-4CD2-AE26-78D5521380E0}" type="datetimeFigureOut">
              <a:rPr lang="en-US" smtClean="0"/>
              <a:pPr/>
              <a:t>8/11/2013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F5FD-E6A9-497A-9FE2-EDF5BD23B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F89C-51EC-4CD2-AE26-78D5521380E0}" type="datetimeFigureOut">
              <a:rPr lang="en-US" smtClean="0"/>
              <a:pPr/>
              <a:t>8/11/2013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F5FD-E6A9-497A-9FE2-EDF5BD23B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F89C-51EC-4CD2-AE26-78D5521380E0}" type="datetimeFigureOut">
              <a:rPr lang="en-US" smtClean="0"/>
              <a:pPr/>
              <a:t>8/11/2013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F5FD-E6A9-497A-9FE2-EDF5BD23B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F89C-51EC-4CD2-AE26-78D5521380E0}" type="datetimeFigureOut">
              <a:rPr lang="en-US" smtClean="0"/>
              <a:pPr/>
              <a:t>8/11/2013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F5FD-E6A9-497A-9FE2-EDF5BD23B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8F89C-51EC-4CD2-AE26-78D5521380E0}" type="datetimeFigureOut">
              <a:rPr lang="en-US" smtClean="0"/>
              <a:pPr/>
              <a:t>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CF5FD-E6A9-497A-9FE2-EDF5BD23B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them.jpg"/>
          <p:cNvPicPr>
            <a:picLocks noChangeAspect="1"/>
          </p:cNvPicPr>
          <p:nvPr/>
        </p:nvPicPr>
        <p:blipFill>
          <a:blip r:embed="rId2" cstate="print">
            <a:grayscl/>
            <a:lum bright="-38000" contrast="-91000"/>
          </a:blip>
          <a:stretch>
            <a:fillRect/>
          </a:stretch>
        </p:blipFill>
        <p:spPr>
          <a:xfrm>
            <a:off x="1143000" y="-23730"/>
            <a:ext cx="6858000" cy="6905460"/>
          </a:xfrm>
          <a:prstGeom prst="rect">
            <a:avLst/>
          </a:prstGeom>
        </p:spPr>
      </p:pic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219200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</a:t>
            </a:r>
            <a:endParaRPr lang="en-US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1143000" y="1219200"/>
            <a:ext cx="6858000" cy="5638800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would do well to exemplify and emulate our Savior with His attitudes and actions towards others.</a:t>
            </a:r>
          </a:p>
          <a:p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</a:t>
            </a:r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23:34</a:t>
            </a:r>
          </a:p>
          <a:p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 forgive </a:t>
            </a:r>
            <a:r>
              <a:rPr lang="en-US" sz="7200" b="1" i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</a:t>
            </a:r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...</a:t>
            </a:r>
            <a:endParaRPr lang="en-US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them.jpg"/>
          <p:cNvPicPr>
            <a:picLocks noChangeAspect="1"/>
          </p:cNvPicPr>
          <p:nvPr/>
        </p:nvPicPr>
        <p:blipFill>
          <a:blip r:embed="rId2" cstate="print">
            <a:grayscl/>
            <a:lum bright="-38000" contrast="-91000"/>
          </a:blip>
          <a:stretch>
            <a:fillRect/>
          </a:stretch>
        </p:blipFill>
        <p:spPr>
          <a:xfrm>
            <a:off x="1143000" y="-23730"/>
            <a:ext cx="6858000" cy="6905460"/>
          </a:xfrm>
          <a:prstGeom prst="rect">
            <a:avLst/>
          </a:prstGeom>
        </p:spPr>
      </p:pic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219200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</a:t>
            </a:r>
            <a:endParaRPr lang="en-US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1143000" y="1219200"/>
            <a:ext cx="6858000" cy="5638800"/>
          </a:xfrm>
        </p:spPr>
        <p:txBody>
          <a:bodyPr>
            <a:noAutofit/>
          </a:bodyPr>
          <a:lstStyle/>
          <a:p>
            <a:r>
              <a:rPr 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died to turn</a:t>
            </a:r>
          </a:p>
          <a:p>
            <a:r>
              <a:rPr lang="en-US" sz="80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</a:t>
            </a:r>
            <a:r>
              <a:rPr 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into</a:t>
            </a:r>
          </a:p>
          <a:p>
            <a:r>
              <a:rPr lang="en-US" sz="80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</a:t>
            </a:r>
            <a:r>
              <a:rPr 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en-US" sz="8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them.jpg"/>
          <p:cNvPicPr>
            <a:picLocks noChangeAspect="1"/>
          </p:cNvPicPr>
          <p:nvPr/>
        </p:nvPicPr>
        <p:blipFill>
          <a:blip r:embed="rId2" cstate="print">
            <a:grayscl/>
            <a:lum bright="-38000"/>
          </a:blip>
          <a:stretch>
            <a:fillRect/>
          </a:stretch>
        </p:blipFill>
        <p:spPr>
          <a:xfrm>
            <a:off x="1143000" y="-23730"/>
            <a:ext cx="6858000" cy="69054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Autofit/>
          </a:bodyPr>
          <a:lstStyle/>
          <a:p>
            <a:r>
              <a:rPr lang="en-US" sz="9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</a:t>
            </a:r>
            <a:endParaRPr lang="en-US" sz="9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them.jpg"/>
          <p:cNvPicPr>
            <a:picLocks noChangeAspect="1"/>
          </p:cNvPicPr>
          <p:nvPr/>
        </p:nvPicPr>
        <p:blipFill>
          <a:blip r:embed="rId2" cstate="print">
            <a:grayscl/>
            <a:lum bright="-38000" contrast="-91000"/>
          </a:blip>
          <a:stretch>
            <a:fillRect/>
          </a:stretch>
        </p:blipFill>
        <p:spPr>
          <a:xfrm>
            <a:off x="1143000" y="-23730"/>
            <a:ext cx="6858000" cy="690546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</a:t>
            </a:r>
            <a:endParaRPr lang="en-US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1600200"/>
            <a:ext cx="8839200" cy="5257800"/>
          </a:xfrm>
        </p:spPr>
        <p:txBody>
          <a:bodyPr>
            <a:normAutofit/>
          </a:bodyPr>
          <a:lstStyle/>
          <a:p>
            <a:pPr marL="685800" indent="-685800">
              <a:buNone/>
            </a:pPr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	Who is them?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In the 1</a:t>
            </a:r>
            <a:r>
              <a:rPr lang="en-US" sz="4000" b="1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century, "them" would be Christians.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Not long after becoming a "them" Christians had "</a:t>
            </a:r>
            <a:r>
              <a:rPr lang="en-US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thems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 too.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Through the centuries there have been different "</a:t>
            </a:r>
            <a:r>
              <a:rPr lang="en-US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thems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."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them.jpg"/>
          <p:cNvPicPr>
            <a:picLocks noChangeAspect="1"/>
          </p:cNvPicPr>
          <p:nvPr/>
        </p:nvPicPr>
        <p:blipFill>
          <a:blip r:embed="rId2" cstate="print">
            <a:grayscl/>
            <a:lum bright="-38000" contrast="-91000"/>
          </a:blip>
          <a:stretch>
            <a:fillRect/>
          </a:stretch>
        </p:blipFill>
        <p:spPr>
          <a:xfrm>
            <a:off x="1143000" y="-23730"/>
            <a:ext cx="6858000" cy="690546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</a:t>
            </a:r>
            <a:endParaRPr lang="en-US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1600200"/>
            <a:ext cx="8839200" cy="5257800"/>
          </a:xfrm>
        </p:spPr>
        <p:txBody>
          <a:bodyPr>
            <a:normAutofit/>
          </a:bodyPr>
          <a:lstStyle/>
          <a:p>
            <a:pPr marL="685800" indent="-685800">
              <a:buNone/>
            </a:pPr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	Who is them? </a:t>
            </a:r>
            <a:r>
              <a:rPr lang="en-US" sz="3600" dirty="0" smtClean="0">
                <a:solidFill>
                  <a:schemeClr val="bg1"/>
                </a:solidFill>
              </a:rPr>
              <a:t>(continued)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Even some brethren who hold weird ideas.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Some Christians who don't do like we do are "</a:t>
            </a:r>
            <a:r>
              <a:rPr lang="en-US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thems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 too.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Here are a few other "</a:t>
            </a:r>
            <a:r>
              <a:rPr lang="en-US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thems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."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them.jpg"/>
          <p:cNvPicPr>
            <a:picLocks noChangeAspect="1"/>
          </p:cNvPicPr>
          <p:nvPr/>
        </p:nvPicPr>
        <p:blipFill>
          <a:blip r:embed="rId2" cstate="print">
            <a:grayscl/>
            <a:lum bright="-38000" contrast="-91000"/>
          </a:blip>
          <a:stretch>
            <a:fillRect/>
          </a:stretch>
        </p:blipFill>
        <p:spPr>
          <a:xfrm>
            <a:off x="1143000" y="-23730"/>
            <a:ext cx="6858000" cy="690546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</a:t>
            </a:r>
            <a:endParaRPr lang="en-US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1600200"/>
            <a:ext cx="8839200" cy="5257800"/>
          </a:xfrm>
        </p:spPr>
        <p:txBody>
          <a:bodyPr>
            <a:noAutofit/>
          </a:bodyPr>
          <a:lstStyle/>
          <a:p>
            <a:pPr marL="685800" indent="-685800">
              <a:buNone/>
            </a:pPr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	Who is them?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Other people.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People who are different.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People we disagree with/ who have weird ideas.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People who have or are committing repulsive sins are "</a:t>
            </a:r>
            <a:r>
              <a:rPr lang="en-US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thems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 too.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them.jpg"/>
          <p:cNvPicPr>
            <a:picLocks noChangeAspect="1"/>
          </p:cNvPicPr>
          <p:nvPr/>
        </p:nvPicPr>
        <p:blipFill>
          <a:blip r:embed="rId2" cstate="print">
            <a:grayscl/>
            <a:lum bright="-38000" contrast="-91000"/>
          </a:blip>
          <a:stretch>
            <a:fillRect/>
          </a:stretch>
        </p:blipFill>
        <p:spPr>
          <a:xfrm>
            <a:off x="1143000" y="-23730"/>
            <a:ext cx="6858000" cy="690546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</a:t>
            </a:r>
            <a:endParaRPr lang="en-US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1600200"/>
            <a:ext cx="8839200" cy="5257800"/>
          </a:xfrm>
        </p:spPr>
        <p:txBody>
          <a:bodyPr>
            <a:noAutofit/>
          </a:bodyPr>
          <a:lstStyle/>
          <a:p>
            <a:pPr marL="685800" indent="-685800">
              <a:buNone/>
            </a:pPr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	Jesus &amp; Them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Luke 10 - Good Samaritan.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Luke 18 - Pharisee &amp; Publican.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John 4 - Woman at Jacob's Well.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John 8 - Woman caught in adultery.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	Luke 7 - Woman at Simon's house.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them.jpg"/>
          <p:cNvPicPr>
            <a:picLocks noChangeAspect="1"/>
          </p:cNvPicPr>
          <p:nvPr/>
        </p:nvPicPr>
        <p:blipFill>
          <a:blip r:embed="rId2" cstate="print">
            <a:grayscl/>
            <a:lum bright="-38000" contrast="-91000"/>
          </a:blip>
          <a:stretch>
            <a:fillRect/>
          </a:stretch>
        </p:blipFill>
        <p:spPr>
          <a:xfrm>
            <a:off x="1143000" y="-23730"/>
            <a:ext cx="6858000" cy="690546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</a:t>
            </a:r>
            <a:endParaRPr lang="en-US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1600200"/>
            <a:ext cx="8839200" cy="5257800"/>
          </a:xfrm>
        </p:spPr>
        <p:txBody>
          <a:bodyPr>
            <a:noAutofit/>
          </a:bodyPr>
          <a:lstStyle/>
          <a:p>
            <a:pPr marL="685800" indent="-685800">
              <a:buNone/>
            </a:pPr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	By whom and what was Jesus angered? (NT examples)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hypocrites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merchandising the Temple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lack of spiritual thought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people who mislead others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those who diminish sin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them.jpg"/>
          <p:cNvPicPr>
            <a:picLocks noChangeAspect="1"/>
          </p:cNvPicPr>
          <p:nvPr/>
        </p:nvPicPr>
        <p:blipFill>
          <a:blip r:embed="rId2" cstate="print">
            <a:grayscl/>
            <a:lum bright="-38000" contrast="-91000"/>
          </a:blip>
          <a:stretch>
            <a:fillRect/>
          </a:stretch>
        </p:blipFill>
        <p:spPr>
          <a:xfrm>
            <a:off x="1143000" y="-23730"/>
            <a:ext cx="6858000" cy="690546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</a:t>
            </a:r>
            <a:endParaRPr lang="en-US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1600200"/>
            <a:ext cx="8839200" cy="5257800"/>
          </a:xfrm>
        </p:spPr>
        <p:txBody>
          <a:bodyPr>
            <a:noAutofit/>
          </a:bodyPr>
          <a:lstStyle/>
          <a:p>
            <a:pPr marL="685800" indent="-685800">
              <a:buNone/>
            </a:pPr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	By whom and what was </a:t>
            </a:r>
            <a:r>
              <a:rPr lang="en-US" sz="4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repulsed? </a:t>
            </a:r>
            <a:r>
              <a:rPr lang="en-US" sz="3600" dirty="0" smtClean="0">
                <a:solidFill>
                  <a:schemeClr val="bg1"/>
                </a:solidFill>
              </a:rPr>
              <a:t>(continued)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not by sinners (even big sins)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not by those in religious error</a:t>
            </a:r>
          </a:p>
          <a:p>
            <a:pPr marL="80010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not by </a:t>
            </a:r>
            <a:r>
              <a:rPr lang="en-US" sz="48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them.jpg"/>
          <p:cNvPicPr>
            <a:picLocks noChangeAspect="1"/>
          </p:cNvPicPr>
          <p:nvPr/>
        </p:nvPicPr>
        <p:blipFill>
          <a:blip r:embed="rId2" cstate="print">
            <a:grayscl/>
            <a:lum bright="-38000" contrast="-91000"/>
          </a:blip>
          <a:stretch>
            <a:fillRect/>
          </a:stretch>
        </p:blipFill>
        <p:spPr>
          <a:xfrm>
            <a:off x="1143000" y="-23730"/>
            <a:ext cx="6858000" cy="690546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Autofit/>
          </a:bodyPr>
          <a:lstStyle/>
          <a:p>
            <a:r>
              <a:rPr lang="en-US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</a:t>
            </a:r>
            <a:endParaRPr lang="en-US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09600" y="1600200"/>
            <a:ext cx="7391400" cy="5257800"/>
          </a:xfrm>
        </p:spPr>
        <p:txBody>
          <a:bodyPr>
            <a:noAutofit/>
          </a:bodyPr>
          <a:lstStyle/>
          <a:p>
            <a:pPr marL="800100" algn="ctr">
              <a:buNone/>
            </a:pPr>
            <a:r>
              <a:rPr 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does our list and Jesus' list compare?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64</Words>
  <Application>Microsoft Office PowerPoint</Application>
  <PresentationFormat>On-screen Show (4:3)</PresentationFormat>
  <Paragraphs>46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Them</vt:lpstr>
      <vt:lpstr>Them</vt:lpstr>
      <vt:lpstr>Them</vt:lpstr>
      <vt:lpstr>Them</vt:lpstr>
      <vt:lpstr>Them</vt:lpstr>
      <vt:lpstr>Them</vt:lpstr>
      <vt:lpstr>Them</vt:lpstr>
      <vt:lpstr>Conclusion</vt:lpstr>
      <vt:lpstr>Conclusion</vt:lpstr>
      <vt:lpstr>Conclusion</vt:lpstr>
      <vt:lpstr>Slide 12</vt:lpstr>
    </vt:vector>
  </TitlesOfParts>
  <Company>Vale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 Russell</dc:creator>
  <cp:lastModifiedBy>Mark Russell</cp:lastModifiedBy>
  <cp:revision>10</cp:revision>
  <dcterms:created xsi:type="dcterms:W3CDTF">2013-08-09T19:03:33Z</dcterms:created>
  <dcterms:modified xsi:type="dcterms:W3CDTF">2013-08-11T11:45:55Z</dcterms:modified>
</cp:coreProperties>
</file>