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30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0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3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176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1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0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9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5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2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8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AA77CFB-1DBE-4C28-A053-6F36090384D2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E1B7328-5E49-40AF-A883-541057B44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0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9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Dangers In Neglect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Hebrews 2:1-3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00533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Dangers In Neglect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We have neglected our salvation when we do not radiate the love of God in our lives (1 John 4:7-11). </a:t>
            </a:r>
          </a:p>
        </p:txBody>
      </p:sp>
    </p:spTree>
    <p:extLst>
      <p:ext uri="{BB962C8B-B14F-4D97-AF65-F5344CB8AC3E}">
        <p14:creationId xmlns:p14="http://schemas.microsoft.com/office/powerpoint/2010/main" val="374566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Dangers In Neglect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We have </a:t>
            </a:r>
            <a:r>
              <a:rPr lang="en-US" sz="4800" b="1" dirty="0" smtClean="0"/>
              <a:t>neglected </a:t>
            </a:r>
            <a:r>
              <a:rPr lang="en-US" sz="4800" b="1" dirty="0"/>
              <a:t>our salvation when we become indifferent to the needs of the lost (</a:t>
            </a:r>
            <a:r>
              <a:rPr lang="en-US" sz="4800" b="1"/>
              <a:t>Romans </a:t>
            </a:r>
            <a:r>
              <a:rPr lang="en-US" sz="4800" b="1" smtClean="0"/>
              <a:t>1:14-17).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51856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Dangers In Neglect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28801"/>
            <a:ext cx="7415784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We have </a:t>
            </a:r>
            <a:r>
              <a:rPr lang="en-US" sz="4800" b="1" dirty="0" smtClean="0"/>
              <a:t>neglected </a:t>
            </a:r>
            <a:r>
              <a:rPr lang="en-US" sz="4800" b="1" dirty="0"/>
              <a:t>our salvation when we </a:t>
            </a:r>
            <a:r>
              <a:rPr lang="en-US" sz="4800" b="1" dirty="0" smtClean="0"/>
              <a:t>have lost a burning desire to improve (Ephesians 4:11-16).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9830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Failure To Improve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28801"/>
            <a:ext cx="7658100" cy="5029199"/>
          </a:xfrm>
        </p:spPr>
        <p:txBody>
          <a:bodyPr>
            <a:normAutofit fontScale="92500"/>
          </a:bodyPr>
          <a:lstStyle/>
          <a:p>
            <a:r>
              <a:rPr lang="en-US" sz="4800" b="1" dirty="0" smtClean="0"/>
              <a:t>When we fail to repent.</a:t>
            </a:r>
          </a:p>
          <a:p>
            <a:r>
              <a:rPr lang="en-US" sz="4800" b="1" dirty="0" smtClean="0"/>
              <a:t>When we hear without doing.</a:t>
            </a:r>
          </a:p>
          <a:p>
            <a:r>
              <a:rPr lang="en-US" sz="4800" b="1" dirty="0" smtClean="0"/>
              <a:t>When we remain spiritual infants</a:t>
            </a:r>
          </a:p>
          <a:p>
            <a:r>
              <a:rPr lang="en-US" sz="4800" b="1" dirty="0" smtClean="0"/>
              <a:t>When we are not distinct from the world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95587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Dangers In Neglect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28801"/>
            <a:ext cx="7415784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We have </a:t>
            </a:r>
            <a:r>
              <a:rPr lang="en-US" sz="4800" b="1" dirty="0" smtClean="0"/>
              <a:t>neglected </a:t>
            </a:r>
            <a:r>
              <a:rPr lang="en-US" sz="4800" b="1" dirty="0"/>
              <a:t>our salvation when we </a:t>
            </a:r>
            <a:r>
              <a:rPr lang="en-US" sz="4800" b="1" dirty="0" smtClean="0"/>
              <a:t>leave God out of our decisions (Matthew 6:24).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47136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>Dangers In Neglect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28801"/>
            <a:ext cx="7415784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/>
              <a:t>If we neglect something long enough it will fail.</a:t>
            </a:r>
          </a:p>
          <a:p>
            <a:pPr marL="0" indent="0" algn="ctr">
              <a:buNone/>
            </a:pPr>
            <a:endParaRPr lang="en-US" sz="4800" b="1" dirty="0" smtClean="0"/>
          </a:p>
          <a:p>
            <a:pPr marL="0" indent="0" algn="ctr">
              <a:buNone/>
            </a:pPr>
            <a:r>
              <a:rPr lang="en-US" sz="4800" b="1" dirty="0" smtClean="0"/>
              <a:t>What about your soul?</a:t>
            </a:r>
          </a:p>
        </p:txBody>
      </p:sp>
    </p:spTree>
    <p:extLst>
      <p:ext uri="{BB962C8B-B14F-4D97-AF65-F5344CB8AC3E}">
        <p14:creationId xmlns:p14="http://schemas.microsoft.com/office/powerpoint/2010/main" val="60480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73</TotalTime>
  <Words>139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 2</vt:lpstr>
      <vt:lpstr>View</vt:lpstr>
      <vt:lpstr>PowerPoint Presentation</vt:lpstr>
      <vt:lpstr>Dangers In Neglect</vt:lpstr>
      <vt:lpstr>Dangers In Neglect</vt:lpstr>
      <vt:lpstr>Dangers In Neglect</vt:lpstr>
      <vt:lpstr>Dangers In Neglect</vt:lpstr>
      <vt:lpstr>Failure To Improve</vt:lpstr>
      <vt:lpstr>Dangers In Neglect</vt:lpstr>
      <vt:lpstr>Dangers In Neglect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Russell</dc:creator>
  <cp:lastModifiedBy>Mark Russell</cp:lastModifiedBy>
  <cp:revision>4</cp:revision>
  <dcterms:created xsi:type="dcterms:W3CDTF">2015-03-05T17:33:09Z</dcterms:created>
  <dcterms:modified xsi:type="dcterms:W3CDTF">2015-03-08T12:07:16Z</dcterms:modified>
</cp:coreProperties>
</file>