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65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1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51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24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18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34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957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77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541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482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21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E687B-038B-42AE-980A-4332B2EADEA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CF81F-A54F-4279-ABA2-DAD55A72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69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334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Gospel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362200"/>
          </a:xfrm>
        </p:spPr>
        <p:txBody>
          <a:bodyPr>
            <a:normAutofit/>
          </a:bodyPr>
          <a:lstStyle/>
          <a:p>
            <a:r>
              <a:rPr lang="en-US" b="1" dirty="0" smtClean="0"/>
              <a:t>“For </a:t>
            </a:r>
            <a:r>
              <a:rPr lang="en-US" b="1" dirty="0"/>
              <a:t>I am not ashamed of the gospel of Christ, for it is the power of God to salvation for everyone who believes, for the Jew first and also for the </a:t>
            </a:r>
            <a:r>
              <a:rPr lang="en-US" b="1" dirty="0" smtClean="0"/>
              <a:t>Greek.”</a:t>
            </a:r>
            <a:endParaRPr lang="en-US" b="1" dirty="0"/>
          </a:p>
          <a:p>
            <a:endParaRPr lang="en-US" sz="800" b="1" dirty="0" smtClean="0"/>
          </a:p>
          <a:p>
            <a:r>
              <a:rPr lang="en-US" b="1" dirty="0" smtClean="0"/>
              <a:t>Romans 1:16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14264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The “Good News”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The gospel is good news in that it reveals the fact that salvation is now available to all of mankind.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05477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2. Contains Facts, Commands            	and Promises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Fact to be believed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Mark 1:15</a:t>
            </a:r>
            <a:endParaRPr lang="en-US" sz="2800" b="1" dirty="0" smtClean="0"/>
          </a:p>
          <a:p>
            <a:r>
              <a:rPr lang="en-US" sz="2800" b="1" dirty="0" smtClean="0"/>
              <a:t>Commands to be obeyed</a:t>
            </a:r>
            <a:r>
              <a:rPr lang="en-US" sz="2800" dirty="0" smtClean="0"/>
              <a:t> - </a:t>
            </a:r>
            <a:r>
              <a:rPr lang="en-US" sz="2800" dirty="0" smtClean="0">
                <a:solidFill>
                  <a:schemeClr val="tx2"/>
                </a:solidFill>
              </a:rPr>
              <a:t>Rom. 10:16</a:t>
            </a:r>
            <a:endParaRPr lang="en-US" sz="2800" b="1" dirty="0" smtClean="0">
              <a:solidFill>
                <a:schemeClr val="tx2"/>
              </a:solidFill>
            </a:endParaRPr>
          </a:p>
          <a:p>
            <a:r>
              <a:rPr lang="en-US" sz="2800" b="1" dirty="0" smtClean="0"/>
              <a:t>Promises to be received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Eph. 3:6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008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The Power of God To Salvation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The gospel is God’s power, not man’s power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Titus 3:5</a:t>
            </a:r>
            <a:endParaRPr lang="en-US" sz="2800" b="1" dirty="0">
              <a:solidFill>
                <a:schemeClr val="tx2"/>
              </a:solidFill>
            </a:endParaRPr>
          </a:p>
          <a:p>
            <a:r>
              <a:rPr lang="en-US" sz="2800" b="1" dirty="0" smtClean="0"/>
              <a:t>The gospel is complete in its ability to bring about God’s purpose </a:t>
            </a:r>
            <a:r>
              <a:rPr lang="en-US" sz="2800" dirty="0" smtClean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Isaiah 55:10-11</a:t>
            </a:r>
            <a:endParaRPr lang="en-US" sz="2800" b="1" dirty="0" smtClean="0"/>
          </a:p>
          <a:p>
            <a:r>
              <a:rPr lang="en-US" sz="2800" b="1" dirty="0" smtClean="0"/>
              <a:t>The gospel is the power to regenerate spiritual life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1 Cor. 4:15; James 1:18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5079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Universal in its Effectiveness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The gospel has been designed by God to bring about salvation to all mankind, without any regard to one’s gender, race, age, social status, educational background, etc. 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Mark 16:15-16 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646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The Seed Principle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Luke 8:11; 1 Peter 1:23</a:t>
            </a:r>
          </a:p>
          <a:p>
            <a:r>
              <a:rPr lang="en-US" sz="2800" b="1" dirty="0" smtClean="0"/>
              <a:t>A seed will always produce what it is genetically programmed to produce.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The gospel will produce                               today exactly what it                                produced 2,000 years ago:                        Christians. </a:t>
            </a:r>
            <a:endParaRPr lang="en-US" sz="2800" b="1" dirty="0"/>
          </a:p>
        </p:txBody>
      </p:sp>
      <p:pic>
        <p:nvPicPr>
          <p:cNvPr id="1026" name="Picture 2" descr="http://news.nationalgeographic.com/news/bigphotos/images/080612-oldest-tree_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400" y="3505200"/>
            <a:ext cx="2740000" cy="2971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646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Must I Do To Be Saved?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Believe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John 8:24</a:t>
            </a:r>
            <a:endParaRPr lang="en-US" sz="2800" b="1" dirty="0">
              <a:solidFill>
                <a:schemeClr val="tx2"/>
              </a:solidFill>
            </a:endParaRPr>
          </a:p>
          <a:p>
            <a:r>
              <a:rPr lang="en-US" sz="2800" b="1" dirty="0" smtClean="0"/>
              <a:t>Repent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Luke 13:3</a:t>
            </a:r>
            <a:endParaRPr lang="en-US" sz="2800" b="1" dirty="0"/>
          </a:p>
          <a:p>
            <a:r>
              <a:rPr lang="en-US" sz="2800" b="1" dirty="0" smtClean="0"/>
              <a:t>Confess Our Faith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Matt. 10:32-33</a:t>
            </a:r>
            <a:endParaRPr lang="en-US" sz="2800" b="1" dirty="0" smtClean="0"/>
          </a:p>
          <a:p>
            <a:r>
              <a:rPr lang="en-US" sz="2800" b="1" dirty="0" smtClean="0"/>
              <a:t>Baptized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Mark 16:16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45070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6978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</TotalTime>
  <Words>257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Clarity</vt:lpstr>
      <vt:lpstr>Office Theme</vt:lpstr>
      <vt:lpstr>PowerPoint Presentation</vt:lpstr>
      <vt:lpstr>The Gospel</vt:lpstr>
      <vt:lpstr>1. The “Good News”</vt:lpstr>
      <vt:lpstr>2. Contains Facts, Commands             and Promises</vt:lpstr>
      <vt:lpstr>3. The Power of God To Salvation</vt:lpstr>
      <vt:lpstr>4. Universal in its Effectiveness</vt:lpstr>
      <vt:lpstr>5. The Seed Principle</vt:lpstr>
      <vt:lpstr>What Must I Do To Be Saved?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</dc:title>
  <dc:creator>Heath</dc:creator>
  <cp:lastModifiedBy>Heath</cp:lastModifiedBy>
  <cp:revision>5</cp:revision>
  <dcterms:created xsi:type="dcterms:W3CDTF">2015-02-28T18:07:37Z</dcterms:created>
  <dcterms:modified xsi:type="dcterms:W3CDTF">2015-02-28T18:36:44Z</dcterms:modified>
</cp:coreProperties>
</file>