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64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2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7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9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7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0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6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8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4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C30C2-8E65-4374-BC22-C6F9A8570E8A}" type="datetimeFigureOut">
              <a:rPr lang="en-US" smtClean="0"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8B34C-C1CE-4061-B7C7-71B71B57A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5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313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3nson.net/wp-content/uploads/2012/03/IMG_0802-smallcr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1" r="13102" b="9495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Temptation of Jesus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4:1-11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4067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b3nson.net/wp-content/uploads/2012/03/IMG_0802-smallcr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1" r="13102" b="9495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Temptation of Jesus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tempted in all things like we are (Heb. 4:14-16).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three avenues through which Satan tempts us (1 John 2:16).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 of the flesh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 of the eyes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ride of life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1606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3nson.net/wp-content/uploads/2012/03/IMG_0802-smallcr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1" r="13102" b="9495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Temptation of Jesus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Lust of the Flesh: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“Command that these stones become bread so you can eat” (vs. 3-4)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Pride of Life: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“Throw Yourself down, God has promised to protect You” (vs. 5-7)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Lust of the Eyes: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“All these things I will give You if You will worship me” (vs. 8-10)</a:t>
            </a:r>
          </a:p>
        </p:txBody>
      </p:sp>
    </p:spTree>
    <p:extLst>
      <p:ext uri="{BB962C8B-B14F-4D97-AF65-F5344CB8AC3E}">
        <p14:creationId xmlns:p14="http://schemas.microsoft.com/office/powerpoint/2010/main" val="1335604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3nson.net/wp-content/uploads/2012/03/IMG_0802-smallcr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1" r="13102" b="9495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From the Temptation of Jesus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Knows How To Attack Our Weaknesses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Understands What We Go Through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Overcome Temptation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Lord Is More Powerful Than the Ruler of This World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7283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7413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158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The Temptation of Jesus</vt:lpstr>
      <vt:lpstr>The Temptation of Jesus</vt:lpstr>
      <vt:lpstr>The Temptation of Jesus</vt:lpstr>
      <vt:lpstr>Lessons From the Temptation of Jesus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Temptation of Jesus</dc:title>
  <dc:creator>Heath</dc:creator>
  <cp:lastModifiedBy>Heath</cp:lastModifiedBy>
  <cp:revision>6</cp:revision>
  <dcterms:created xsi:type="dcterms:W3CDTF">2015-02-06T14:27:30Z</dcterms:created>
  <dcterms:modified xsi:type="dcterms:W3CDTF">2015-02-06T14:56:35Z</dcterms:modified>
</cp:coreProperties>
</file>