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039-CF92-4784-A7EF-9B0E0A16F85D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57C-EF53-4C0E-B0F0-A3F3E89BB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877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039-CF92-4784-A7EF-9B0E0A16F85D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57C-EF53-4C0E-B0F0-A3F3E89BB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343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039-CF92-4784-A7EF-9B0E0A16F85D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57C-EF53-4C0E-B0F0-A3F3E89BB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450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039-CF92-4784-A7EF-9B0E0A16F85D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57C-EF53-4C0E-B0F0-A3F3E89BB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700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039-CF92-4784-A7EF-9B0E0A16F85D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57C-EF53-4C0E-B0F0-A3F3E89BB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926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039-CF92-4784-A7EF-9B0E0A16F85D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57C-EF53-4C0E-B0F0-A3F3E89BB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906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039-CF92-4784-A7EF-9B0E0A16F85D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57C-EF53-4C0E-B0F0-A3F3E89BB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327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039-CF92-4784-A7EF-9B0E0A16F85D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57C-EF53-4C0E-B0F0-A3F3E89BB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759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039-CF92-4784-A7EF-9B0E0A16F85D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57C-EF53-4C0E-B0F0-A3F3E89BB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763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039-CF92-4784-A7EF-9B0E0A16F85D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57C-EF53-4C0E-B0F0-A3F3E89BB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250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0039-CF92-4784-A7EF-9B0E0A16F85D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A57C-EF53-4C0E-B0F0-A3F3E89BB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384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90039-CF92-4784-A7EF-9B0E0A16F85D}" type="datetimeFigureOut">
              <a:rPr lang="en-US" smtClean="0"/>
              <a:t>1/2/2015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8A57C-EF53-4C0E-B0F0-A3F3E89BB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70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490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752600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The Responsibilities of Church Membership</a:t>
            </a:r>
            <a:endParaRPr lang="en-US" sz="5400" b="1" dirty="0">
              <a:solidFill>
                <a:schemeClr val="bg1"/>
              </a:solidFill>
            </a:endParaRPr>
          </a:p>
        </p:txBody>
      </p:sp>
      <p:pic>
        <p:nvPicPr>
          <p:cNvPr id="1028" name="Picture 4" descr="http://fellowshiproom.files.wordpress.com/2011/09/church-pew4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975233"/>
            <a:ext cx="5160530" cy="35779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975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Arial Narrow" panose="020B0606020202030204" pitchFamily="34" charset="0"/>
              </a:rPr>
              <a:t>Responsibilities of Church Membership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Faithful Attendance</a:t>
            </a:r>
          </a:p>
          <a:p>
            <a:r>
              <a:rPr lang="en-US" b="1" dirty="0" smtClean="0"/>
              <a:t>Receive the Word of God</a:t>
            </a:r>
          </a:p>
          <a:p>
            <a:r>
              <a:rPr lang="en-US" b="1" dirty="0" smtClean="0"/>
              <a:t>Contribute to the Work of the Church</a:t>
            </a:r>
          </a:p>
          <a:p>
            <a:r>
              <a:rPr lang="en-US" b="1" dirty="0" smtClean="0"/>
              <a:t>Submission</a:t>
            </a:r>
          </a:p>
          <a:p>
            <a:r>
              <a:rPr lang="en-US" b="1" dirty="0" smtClean="0"/>
              <a:t>Maintaining Unity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6629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21495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26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The Responsibilities of Church Membership</vt:lpstr>
      <vt:lpstr>Responsibilities of Church Membership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Responsibilities of Church Membership</dc:title>
  <dc:creator>Heath</dc:creator>
  <cp:lastModifiedBy>Heath</cp:lastModifiedBy>
  <cp:revision>2</cp:revision>
  <dcterms:created xsi:type="dcterms:W3CDTF">2015-01-02T22:58:53Z</dcterms:created>
  <dcterms:modified xsi:type="dcterms:W3CDTF">2015-01-02T23:09:19Z</dcterms:modified>
</cp:coreProperties>
</file>