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1C38F-86C6-4965-80BC-42C3F76E70DD}" type="datetimeFigureOut">
              <a:rPr lang="en-US" smtClean="0"/>
              <a:t>1/7/2015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39FC3-3D4F-476C-8701-2F824A306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164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1C38F-86C6-4965-80BC-42C3F76E70DD}" type="datetimeFigureOut">
              <a:rPr lang="en-US" smtClean="0"/>
              <a:t>1/7/2015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39FC3-3D4F-476C-8701-2F824A306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383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1C38F-86C6-4965-80BC-42C3F76E70DD}" type="datetimeFigureOut">
              <a:rPr lang="en-US" smtClean="0"/>
              <a:t>1/7/2015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39FC3-3D4F-476C-8701-2F824A306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9333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81C38F-86C6-4965-80BC-42C3F76E70DD}" type="datetimeFigureOut">
              <a:rPr lang="en-US" smtClean="0"/>
              <a:t>1/7/2015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A39FC3-3D4F-476C-8701-2F824A30653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81C38F-86C6-4965-80BC-42C3F76E70DD}" type="datetimeFigureOut">
              <a:rPr lang="en-US" smtClean="0"/>
              <a:t>1/7/2015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A39FC3-3D4F-476C-8701-2F824A3065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81C38F-86C6-4965-80BC-42C3F76E70DD}" type="datetimeFigureOut">
              <a:rPr lang="en-US" smtClean="0"/>
              <a:t>1/7/2015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A39FC3-3D4F-476C-8701-2F824A30653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81C38F-86C6-4965-80BC-42C3F76E70DD}" type="datetimeFigureOut">
              <a:rPr lang="en-US" smtClean="0"/>
              <a:t>1/7/2015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A39FC3-3D4F-476C-8701-2F824A3065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81C38F-86C6-4965-80BC-42C3F76E70DD}" type="datetimeFigureOut">
              <a:rPr lang="en-US" smtClean="0"/>
              <a:t>1/7/2015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A39FC3-3D4F-476C-8701-2F824A3065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81C38F-86C6-4965-80BC-42C3F76E70DD}" type="datetimeFigureOut">
              <a:rPr lang="en-US" smtClean="0"/>
              <a:t>1/7/2015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A39FC3-3D4F-476C-8701-2F824A3065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81C38F-86C6-4965-80BC-42C3F76E70DD}" type="datetimeFigureOut">
              <a:rPr lang="en-US" smtClean="0"/>
              <a:t>1/7/2015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A39FC3-3D4F-476C-8701-2F824A306535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81C38F-86C6-4965-80BC-42C3F76E70DD}" type="datetimeFigureOut">
              <a:rPr lang="en-US" smtClean="0"/>
              <a:t>1/7/2015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A39FC3-3D4F-476C-8701-2F824A3065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1C38F-86C6-4965-80BC-42C3F76E70DD}" type="datetimeFigureOut">
              <a:rPr lang="en-US" smtClean="0"/>
              <a:t>1/7/2015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39FC3-3D4F-476C-8701-2F824A306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19144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81C38F-86C6-4965-80BC-42C3F76E70DD}" type="datetimeFigureOut">
              <a:rPr lang="en-US" smtClean="0"/>
              <a:t>1/7/2015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A39FC3-3D4F-476C-8701-2F824A30653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81C38F-86C6-4965-80BC-42C3F76E70DD}" type="datetimeFigureOut">
              <a:rPr lang="en-US" smtClean="0"/>
              <a:t>1/7/2015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A39FC3-3D4F-476C-8701-2F824A3065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81C38F-86C6-4965-80BC-42C3F76E70DD}" type="datetimeFigureOut">
              <a:rPr lang="en-US" smtClean="0"/>
              <a:t>1/7/2015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A39FC3-3D4F-476C-8701-2F824A3065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1C38F-86C6-4965-80BC-42C3F76E70DD}" type="datetimeFigureOut">
              <a:rPr lang="en-US" smtClean="0"/>
              <a:t>1/7/2015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39FC3-3D4F-476C-8701-2F824A306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888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1C38F-86C6-4965-80BC-42C3F76E70DD}" type="datetimeFigureOut">
              <a:rPr lang="en-US" smtClean="0"/>
              <a:t>1/7/2015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39FC3-3D4F-476C-8701-2F824A306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744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1C38F-86C6-4965-80BC-42C3F76E70DD}" type="datetimeFigureOut">
              <a:rPr lang="en-US" smtClean="0"/>
              <a:t>1/7/2015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39FC3-3D4F-476C-8701-2F824A306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170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1C38F-86C6-4965-80BC-42C3F76E70DD}" type="datetimeFigureOut">
              <a:rPr lang="en-US" smtClean="0"/>
              <a:t>1/7/2015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39FC3-3D4F-476C-8701-2F824A306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127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1C38F-86C6-4965-80BC-42C3F76E70DD}" type="datetimeFigureOut">
              <a:rPr lang="en-US" smtClean="0"/>
              <a:t>1/7/2015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39FC3-3D4F-476C-8701-2F824A306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974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1C38F-86C6-4965-80BC-42C3F76E70DD}" type="datetimeFigureOut">
              <a:rPr lang="en-US" smtClean="0"/>
              <a:t>1/7/2015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39FC3-3D4F-476C-8701-2F824A306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1933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1C38F-86C6-4965-80BC-42C3F76E70DD}" type="datetimeFigureOut">
              <a:rPr lang="en-US" smtClean="0"/>
              <a:t>1/7/2015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39FC3-3D4F-476C-8701-2F824A306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030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81C38F-86C6-4965-80BC-42C3F76E70DD}" type="datetimeFigureOut">
              <a:rPr lang="en-US" smtClean="0"/>
              <a:t>1/7/2015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A39FC3-3D4F-476C-8701-2F824A306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405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281C38F-86C6-4965-80BC-42C3F76E70DD}" type="datetimeFigureOut">
              <a:rPr lang="en-US" smtClean="0"/>
              <a:t>1/7/2015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D3A39FC3-3D4F-476C-8701-2F824A306535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www.issacharinitiative.org/wp-content/uploads/2013/02/prayer-warrior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02" r="8469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1625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lang="en-US" sz="5400" b="1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Praying With A Purpose</a:t>
            </a:r>
            <a:endParaRPr lang="en-US" sz="5400" b="1" dirty="0">
              <a:ln w="18415" cmpd="sng">
                <a:solidFill>
                  <a:schemeClr val="tx1"/>
                </a:solidFill>
                <a:prstDash val="solid"/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1676400"/>
            <a:ext cx="6400800" cy="1752600"/>
          </a:xfrm>
        </p:spPr>
        <p:txBody>
          <a:bodyPr>
            <a:normAutofit/>
          </a:bodyPr>
          <a:lstStyle/>
          <a:p>
            <a:pPr algn="l"/>
            <a:r>
              <a:rPr lang="en-US" sz="3600" b="1" dirty="0" smtClean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James 5:16-18</a:t>
            </a:r>
            <a:endParaRPr lang="en-US" sz="3600" b="1" dirty="0">
              <a:ln w="3175">
                <a:solidFill>
                  <a:schemeClr val="tx1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81037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It is possible for our prayers              to be hindered!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752600"/>
            <a:ext cx="7498080" cy="4800600"/>
          </a:xfrm>
        </p:spPr>
        <p:txBody>
          <a:bodyPr/>
          <a:lstStyle/>
          <a:p>
            <a:pPr lvl="0"/>
            <a:r>
              <a:rPr lang="en-US" dirty="0"/>
              <a:t>Praying without engaging our </a:t>
            </a:r>
            <a:r>
              <a:rPr lang="en-US" dirty="0" smtClean="0"/>
              <a:t>heart -  Matt</a:t>
            </a:r>
            <a:r>
              <a:rPr lang="en-US" dirty="0"/>
              <a:t>. </a:t>
            </a:r>
            <a:r>
              <a:rPr lang="en-US" dirty="0" smtClean="0"/>
              <a:t>6:5-6</a:t>
            </a:r>
            <a:endParaRPr lang="en-US" dirty="0"/>
          </a:p>
          <a:p>
            <a:pPr lvl="0"/>
            <a:r>
              <a:rPr lang="en-US" dirty="0"/>
              <a:t>Asking without </a:t>
            </a:r>
            <a:r>
              <a:rPr lang="en-US" dirty="0" smtClean="0"/>
              <a:t>faith - James 1:6-8</a:t>
            </a:r>
            <a:endParaRPr lang="en-US" dirty="0"/>
          </a:p>
          <a:p>
            <a:pPr lvl="0"/>
            <a:r>
              <a:rPr lang="en-US" dirty="0"/>
              <a:t>Asking </a:t>
            </a:r>
            <a:r>
              <a:rPr lang="en-US" dirty="0" smtClean="0"/>
              <a:t>amiss - James 4:3</a:t>
            </a:r>
            <a:endParaRPr lang="en-US" dirty="0"/>
          </a:p>
          <a:p>
            <a:pPr lvl="0"/>
            <a:r>
              <a:rPr lang="en-US" dirty="0" smtClean="0"/>
              <a:t>Asking </a:t>
            </a:r>
            <a:r>
              <a:rPr lang="en-US" dirty="0"/>
              <a:t>outside of God’s will </a:t>
            </a:r>
            <a:r>
              <a:rPr lang="en-US" dirty="0" smtClean="0"/>
              <a:t>- 1 </a:t>
            </a:r>
            <a:r>
              <a:rPr lang="en-US" dirty="0"/>
              <a:t>John </a:t>
            </a:r>
            <a:r>
              <a:rPr lang="en-US" dirty="0" smtClean="0"/>
              <a:t>5:14</a:t>
            </a:r>
            <a:endParaRPr lang="en-US" dirty="0"/>
          </a:p>
          <a:p>
            <a:pPr lvl="0"/>
            <a:r>
              <a:rPr lang="en-US" dirty="0" smtClean="0"/>
              <a:t>Mistreating others - 1 Peter 3:7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8632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Can We Pray With Purpose?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4234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Prayer is an Exercise of Faith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James 1:6</a:t>
            </a:r>
          </a:p>
          <a:p>
            <a:r>
              <a:rPr lang="en-US" dirty="0" smtClean="0"/>
              <a:t>Faith that God exists - Heb. 11:6</a:t>
            </a:r>
          </a:p>
          <a:p>
            <a:r>
              <a:rPr lang="en-US" dirty="0" smtClean="0"/>
              <a:t>Faith that God hears - Ps. 34:4, 6, 15, 17</a:t>
            </a:r>
          </a:p>
          <a:p>
            <a:r>
              <a:rPr lang="en-US" dirty="0" smtClean="0"/>
              <a:t>Faith that God cares - Ps. 40:17</a:t>
            </a:r>
          </a:p>
          <a:p>
            <a:r>
              <a:rPr lang="en-US" dirty="0" smtClean="0"/>
              <a:t>Faith that God is able - Eph. 3:20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206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2. We Must Give God Our Attention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981200"/>
            <a:ext cx="7498080" cy="42672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“But you, when you pray, go into your room, and when you have shut your door, pray to your Father who is in the secret place; and your Father who sees in secret will reward you openly.”</a:t>
            </a:r>
          </a:p>
          <a:p>
            <a:pPr marL="0" indent="0" algn="r">
              <a:buNone/>
            </a:pPr>
            <a:r>
              <a:rPr lang="en-US" dirty="0" smtClean="0"/>
              <a:t>Matthew 6:6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8959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3. Go Through the A.C.T.S. of Prayer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Adoration</a:t>
            </a:r>
            <a:r>
              <a:rPr lang="en-US" dirty="0" smtClean="0"/>
              <a:t> - Matt. 6:9</a:t>
            </a:r>
          </a:p>
          <a:p>
            <a:r>
              <a:rPr lang="en-US" b="1" dirty="0" smtClean="0"/>
              <a:t>Confession</a:t>
            </a:r>
            <a:r>
              <a:rPr lang="en-US" dirty="0" smtClean="0"/>
              <a:t> - 1 John 1:9; Ps. 32:5</a:t>
            </a:r>
          </a:p>
          <a:p>
            <a:r>
              <a:rPr lang="en-US" b="1" dirty="0" smtClean="0"/>
              <a:t>Thanksgiving</a:t>
            </a:r>
            <a:r>
              <a:rPr lang="en-US" dirty="0" smtClean="0"/>
              <a:t> - Eph. 5:20; Phil. 4:6-7</a:t>
            </a:r>
          </a:p>
          <a:p>
            <a:r>
              <a:rPr lang="en-US" b="1" dirty="0" smtClean="0"/>
              <a:t>Supplication</a:t>
            </a:r>
            <a:r>
              <a:rPr lang="en-US" dirty="0" smtClean="0"/>
              <a:t> - Phil. 4:6; 1 Tim. 2:1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8400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Are We Praying With A Purpose?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676400"/>
            <a:ext cx="7498080" cy="4800600"/>
          </a:xfrm>
        </p:spPr>
        <p:txBody>
          <a:bodyPr/>
          <a:lstStyle/>
          <a:p>
            <a:r>
              <a:rPr lang="en-US" dirty="0" smtClean="0"/>
              <a:t>Praying in Faith?</a:t>
            </a:r>
          </a:p>
          <a:p>
            <a:r>
              <a:rPr lang="en-US" dirty="0" smtClean="0"/>
              <a:t>Giving God our Attention as we Pray?</a:t>
            </a:r>
          </a:p>
          <a:p>
            <a:r>
              <a:rPr lang="en-US" dirty="0" smtClean="0"/>
              <a:t>Making sure our prayers contain Adoration, Confession, Thanksgiving, and Supplication?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5606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Perspective">
    <a:dk1>
      <a:sysClr val="windowText" lastClr="000000"/>
    </a:dk1>
    <a:lt1>
      <a:sysClr val="window" lastClr="FFFFFF"/>
    </a:lt1>
    <a:dk2>
      <a:srgbClr val="283138"/>
    </a:dk2>
    <a:lt2>
      <a:srgbClr val="FF8600"/>
    </a:lt2>
    <a:accent1>
      <a:srgbClr val="838D9B"/>
    </a:accent1>
    <a:accent2>
      <a:srgbClr val="D2610C"/>
    </a:accent2>
    <a:accent3>
      <a:srgbClr val="80716A"/>
    </a:accent3>
    <a:accent4>
      <a:srgbClr val="94147C"/>
    </a:accent4>
    <a:accent5>
      <a:srgbClr val="5D5AD2"/>
    </a:accent5>
    <a:accent6>
      <a:srgbClr val="6F6C7D"/>
    </a:accent6>
    <a:hlink>
      <a:srgbClr val="6187E3"/>
    </a:hlink>
    <a:folHlink>
      <a:srgbClr val="7B8EB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29</TotalTime>
  <Words>236</Words>
  <Application>Microsoft Office PowerPoint</Application>
  <PresentationFormat>On-screen Show (4:3)</PresentationFormat>
  <Paragraphs>27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Office Theme</vt:lpstr>
      <vt:lpstr>Solstice</vt:lpstr>
      <vt:lpstr>Praying With A Purpose</vt:lpstr>
      <vt:lpstr>It is possible for our prayers              to be hindered!</vt:lpstr>
      <vt:lpstr>How Can We Pray With Purpose?</vt:lpstr>
      <vt:lpstr>1. Prayer is an Exercise of Faith</vt:lpstr>
      <vt:lpstr>2. We Must Give God Our Attention</vt:lpstr>
      <vt:lpstr>3. Go Through the A.C.T.S. of Prayer</vt:lpstr>
      <vt:lpstr>Are We Praying With A Purpose?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Praying With A Purpose</dc:title>
  <dc:creator>Heath</dc:creator>
  <cp:lastModifiedBy>Guest</cp:lastModifiedBy>
  <cp:revision>7</cp:revision>
  <dcterms:created xsi:type="dcterms:W3CDTF">2014-12-18T19:51:59Z</dcterms:created>
  <dcterms:modified xsi:type="dcterms:W3CDTF">2015-01-07T19:58:35Z</dcterms:modified>
</cp:coreProperties>
</file>