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CD260F-339E-4282-864F-DA31799C77A0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4D830-0D98-4898-8292-226476EE3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98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7D23-6C48-4591-B4CD-04CB9B35C2DA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CD874-E582-47AD-B38A-FA67D04C3E9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7D23-6C48-4591-B4CD-04CB9B35C2DA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CD874-E582-47AD-B38A-FA67D04C3E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7D23-6C48-4591-B4CD-04CB9B35C2DA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CD874-E582-47AD-B38A-FA67D04C3E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7D23-6C48-4591-B4CD-04CB9B35C2DA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CD874-E582-47AD-B38A-FA67D04C3E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7D23-6C48-4591-B4CD-04CB9B35C2DA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CD874-E582-47AD-B38A-FA67D04C3E9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7D23-6C48-4591-B4CD-04CB9B35C2DA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CD874-E582-47AD-B38A-FA67D04C3E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7D23-6C48-4591-B4CD-04CB9B35C2DA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CD874-E582-47AD-B38A-FA67D04C3E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7D23-6C48-4591-B4CD-04CB9B35C2DA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CD874-E582-47AD-B38A-FA67D04C3E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7D23-6C48-4591-B4CD-04CB9B35C2DA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CD874-E582-47AD-B38A-FA67D04C3E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7D23-6C48-4591-B4CD-04CB9B35C2DA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CD874-E582-47AD-B38A-FA67D04C3E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7D23-6C48-4591-B4CD-04CB9B35C2DA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0CCD874-E582-47AD-B38A-FA67D04C3E9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957D23-6C48-4591-B4CD-04CB9B35C2DA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CCD874-E582-47AD-B38A-FA67D04C3E9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The Rebellion of      Miriam and Aaron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Numbers 12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59666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Lessons To Learn…</a:t>
            </a:r>
            <a:endParaRPr lang="en-US" sz="48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Good people sometimes become involved in   sinful rebellion.</a:t>
            </a:r>
          </a:p>
          <a:p>
            <a:r>
              <a:rPr lang="en-US" sz="2800" dirty="0" smtClean="0"/>
              <a:t>Good people can be wrongfully accused.</a:t>
            </a:r>
          </a:p>
          <a:p>
            <a:r>
              <a:rPr lang="en-US" sz="2800" dirty="0" smtClean="0"/>
              <a:t>To rebel against the authority of Moses was to rebel against God.</a:t>
            </a:r>
          </a:p>
          <a:p>
            <a:r>
              <a:rPr lang="en-US" sz="2800" dirty="0" smtClean="0"/>
              <a:t>God knows about one’s rebellion.</a:t>
            </a:r>
          </a:p>
          <a:p>
            <a:r>
              <a:rPr lang="en-US" sz="2800" dirty="0" smtClean="0"/>
              <a:t>When wronged, it is possible to overcome one’s emotions and do the right thing.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329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63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The Rebellion of      Miriam and Aaron</vt:lpstr>
      <vt:lpstr>Lessons To Learn…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Rebellion of Miriam and Aaron</dc:title>
  <dc:creator>Heath</dc:creator>
  <cp:lastModifiedBy>Guest</cp:lastModifiedBy>
  <cp:revision>6</cp:revision>
  <dcterms:created xsi:type="dcterms:W3CDTF">2014-12-05T15:15:32Z</dcterms:created>
  <dcterms:modified xsi:type="dcterms:W3CDTF">2014-12-07T22:31:21Z</dcterms:modified>
</cp:coreProperties>
</file>