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690B028-3164-41D2-8959-6D4CEB60CF69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8BD8E07-E8FF-48EC-8259-7E5F45C65E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Names of Jesus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Philippians 2:9-10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50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Revelation 22:16</a:t>
            </a:r>
          </a:p>
          <a:p>
            <a:r>
              <a:rPr lang="en-US" dirty="0" smtClean="0"/>
              <a:t>John 1:1-3</a:t>
            </a:r>
          </a:p>
          <a:p>
            <a:r>
              <a:rPr lang="en-US" dirty="0" smtClean="0"/>
              <a:t>Romans 1:3</a:t>
            </a:r>
          </a:p>
          <a:p>
            <a:r>
              <a:rPr lang="en-US" dirty="0" smtClean="0"/>
              <a:t>2 Samael 7:15-16</a:t>
            </a:r>
          </a:p>
          <a:p>
            <a:r>
              <a:rPr lang="en-US" dirty="0" smtClean="0"/>
              <a:t>Hebrews 4:15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and Offspring of David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77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 2:17</a:t>
            </a:r>
          </a:p>
          <a:p>
            <a:r>
              <a:rPr lang="en-US" dirty="0" smtClean="0"/>
              <a:t>Psalms 41:4</a:t>
            </a:r>
          </a:p>
          <a:p>
            <a:r>
              <a:rPr lang="en-US" dirty="0" smtClean="0"/>
              <a:t>Jeremiah 17:14</a:t>
            </a:r>
          </a:p>
          <a:p>
            <a:r>
              <a:rPr lang="en-US" dirty="0" smtClean="0"/>
              <a:t>Matthew 13:15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Great Physician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8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10:7-10</a:t>
            </a:r>
          </a:p>
          <a:p>
            <a:r>
              <a:rPr lang="en-US" dirty="0" smtClean="0"/>
              <a:t>John 14:6</a:t>
            </a:r>
          </a:p>
          <a:p>
            <a:r>
              <a:rPr lang="en-US" dirty="0" smtClean="0"/>
              <a:t>Acts 4:12</a:t>
            </a:r>
          </a:p>
          <a:p>
            <a:r>
              <a:rPr lang="en-US" dirty="0" smtClean="0"/>
              <a:t>2 Thessalonians 3:3</a:t>
            </a:r>
          </a:p>
          <a:p>
            <a:r>
              <a:rPr lang="en-US" dirty="0" smtClean="0"/>
              <a:t>Galatians 1:6-9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Door of the Sheep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83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Acts 4:11-12</a:t>
            </a:r>
          </a:p>
          <a:p>
            <a:r>
              <a:rPr lang="en-US" dirty="0" smtClean="0"/>
              <a:t>John 8:23-24</a:t>
            </a:r>
          </a:p>
          <a:p>
            <a:r>
              <a:rPr lang="en-US" dirty="0" smtClean="0"/>
              <a:t>Matthew 16:13-18</a:t>
            </a:r>
          </a:p>
          <a:p>
            <a:r>
              <a:rPr lang="en-US" dirty="0" smtClean="0"/>
              <a:t>1 Corinthians 3:11</a:t>
            </a:r>
          </a:p>
          <a:p>
            <a:r>
              <a:rPr lang="en-US" dirty="0" smtClean="0"/>
              <a:t>2 Peter </a:t>
            </a:r>
            <a:r>
              <a:rPr lang="en-US" dirty="0" smtClean="0"/>
              <a:t>1:5-7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Chief Cornerstone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07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came to save the lost – Luke 19:10</a:t>
            </a:r>
          </a:p>
          <a:p>
            <a:r>
              <a:rPr lang="en-US" dirty="0" smtClean="0"/>
              <a:t>Hear – Romans 10:17</a:t>
            </a:r>
          </a:p>
          <a:p>
            <a:r>
              <a:rPr lang="en-US" dirty="0" smtClean="0"/>
              <a:t>Believe – John 3:18</a:t>
            </a:r>
          </a:p>
          <a:p>
            <a:r>
              <a:rPr lang="en-US" dirty="0" smtClean="0"/>
              <a:t>Repent – Acts 17:30</a:t>
            </a:r>
          </a:p>
          <a:p>
            <a:r>
              <a:rPr lang="en-US" dirty="0" smtClean="0"/>
              <a:t>Confess – Romans 10:9</a:t>
            </a:r>
          </a:p>
          <a:p>
            <a:r>
              <a:rPr lang="en-US" dirty="0" smtClean="0"/>
              <a:t>Baptized Acts 2:38a</a:t>
            </a:r>
          </a:p>
          <a:p>
            <a:r>
              <a:rPr lang="en-US" dirty="0" smtClean="0"/>
              <a:t>Live faithfully – Revelation 2:10b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42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Matthew 1:23</a:t>
            </a:r>
          </a:p>
          <a:p>
            <a:r>
              <a:rPr lang="en-US" dirty="0" smtClean="0"/>
              <a:t>Matthew 6:25-32</a:t>
            </a:r>
          </a:p>
          <a:p>
            <a:r>
              <a:rPr lang="en-US" dirty="0" smtClean="0"/>
              <a:t>Luke 12:2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Immanuel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39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Isaiah 9:6</a:t>
            </a:r>
          </a:p>
          <a:p>
            <a:r>
              <a:rPr lang="en-US" dirty="0" smtClean="0"/>
              <a:t>John 16:13-14</a:t>
            </a:r>
          </a:p>
          <a:p>
            <a:r>
              <a:rPr lang="en-US" dirty="0" smtClean="0"/>
              <a:t>Revelation 3:17-19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Counselor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65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Ephesians 2:14-15</a:t>
            </a:r>
          </a:p>
          <a:p>
            <a:r>
              <a:rPr lang="en-US" dirty="0" smtClean="0"/>
              <a:t>Ephesians 2:16-18</a:t>
            </a:r>
          </a:p>
          <a:p>
            <a:r>
              <a:rPr lang="en-US" dirty="0" smtClean="0"/>
              <a:t>1 Timothy 2:5-6</a:t>
            </a:r>
          </a:p>
          <a:p>
            <a:r>
              <a:rPr lang="en-US" dirty="0" smtClean="0"/>
              <a:t>Colossians 1:19-20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Prince of Peace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26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3:19</a:t>
            </a:r>
          </a:p>
          <a:p>
            <a:r>
              <a:rPr lang="en-US" dirty="0" smtClean="0"/>
              <a:t>John 8:12</a:t>
            </a:r>
          </a:p>
          <a:p>
            <a:r>
              <a:rPr lang="en-US" dirty="0" smtClean="0"/>
              <a:t>Colossians 1:13</a:t>
            </a:r>
          </a:p>
          <a:p>
            <a:r>
              <a:rPr lang="en-US" dirty="0" smtClean="0"/>
              <a:t>John 12:46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Light of the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25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Colossians 1:27</a:t>
            </a:r>
          </a:p>
          <a:p>
            <a:r>
              <a:rPr lang="en-US" dirty="0" smtClean="0"/>
              <a:t>1 Corinthians 15:12-19</a:t>
            </a:r>
          </a:p>
          <a:p>
            <a:r>
              <a:rPr lang="en-US" dirty="0" smtClean="0"/>
              <a:t>Hebrews 10:12</a:t>
            </a:r>
          </a:p>
          <a:p>
            <a:r>
              <a:rPr lang="en-US" dirty="0" smtClean="0"/>
              <a:t>Romans 8:24-25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Hope of Glory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28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Isaiah 53:3</a:t>
            </a:r>
          </a:p>
          <a:p>
            <a:r>
              <a:rPr lang="en-US" dirty="0" smtClean="0"/>
              <a:t>Matthew 8:20</a:t>
            </a:r>
          </a:p>
          <a:p>
            <a:r>
              <a:rPr lang="en-US" dirty="0" smtClean="0"/>
              <a:t>Matthew 23:37</a:t>
            </a:r>
          </a:p>
          <a:p>
            <a:r>
              <a:rPr lang="en-US" dirty="0" smtClean="0"/>
              <a:t>John 7:5</a:t>
            </a:r>
          </a:p>
          <a:p>
            <a:r>
              <a:rPr lang="en-US" dirty="0" smtClean="0"/>
              <a:t>Mark 3:21</a:t>
            </a:r>
          </a:p>
          <a:p>
            <a:r>
              <a:rPr lang="en-US" dirty="0" smtClean="0"/>
              <a:t>Matthew 26:14-16</a:t>
            </a:r>
          </a:p>
          <a:p>
            <a:r>
              <a:rPr lang="en-US" dirty="0" smtClean="0"/>
              <a:t>Luke 22:47</a:t>
            </a:r>
          </a:p>
          <a:p>
            <a:r>
              <a:rPr lang="en-US" dirty="0" smtClean="0"/>
              <a:t>Mark 14:50</a:t>
            </a:r>
          </a:p>
          <a:p>
            <a:r>
              <a:rPr lang="en-US" dirty="0" smtClean="0"/>
              <a:t>John 11:33-36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 of Sorrows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55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1:29</a:t>
            </a:r>
          </a:p>
          <a:p>
            <a:r>
              <a:rPr lang="en-US" dirty="0" smtClean="0"/>
              <a:t>1 Peter 1:18-19</a:t>
            </a:r>
          </a:p>
          <a:p>
            <a:r>
              <a:rPr lang="en-US" dirty="0" smtClean="0"/>
              <a:t>Malachi 1:8</a:t>
            </a:r>
          </a:p>
          <a:p>
            <a:r>
              <a:rPr lang="en-US" dirty="0" smtClean="0"/>
              <a:t>Isaiah 53:7</a:t>
            </a:r>
          </a:p>
          <a:p>
            <a:r>
              <a:rPr lang="en-US" dirty="0" smtClean="0"/>
              <a:t>Hebrews 9:22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Lamb of God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0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Revelation 22:13</a:t>
            </a:r>
          </a:p>
          <a:p>
            <a:r>
              <a:rPr lang="en-US" dirty="0" smtClean="0"/>
              <a:t>Hebrews 13:8</a:t>
            </a:r>
          </a:p>
          <a:p>
            <a:r>
              <a:rPr lang="en-US" dirty="0" smtClean="0"/>
              <a:t>Revelation 1:8b</a:t>
            </a:r>
          </a:p>
          <a:p>
            <a:r>
              <a:rPr lang="en-US" dirty="0" smtClean="0"/>
              <a:t>Hebrews 12:2a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 and Omega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3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418</TotalTime>
  <Words>193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The Names of Jesus</vt:lpstr>
      <vt:lpstr>Immanuel</vt:lpstr>
      <vt:lpstr>Counselor</vt:lpstr>
      <vt:lpstr>Prince of Peace</vt:lpstr>
      <vt:lpstr>Light of the World</vt:lpstr>
      <vt:lpstr>Hope of Glory</vt:lpstr>
      <vt:lpstr>Man of Sorrows</vt:lpstr>
      <vt:lpstr>Lamb of God</vt:lpstr>
      <vt:lpstr>Alpha and Omega</vt:lpstr>
      <vt:lpstr>Root and Offspring of David</vt:lpstr>
      <vt:lpstr>The Great Physician</vt:lpstr>
      <vt:lpstr>The Door of the Sheep</vt:lpstr>
      <vt:lpstr>Chief Cornerstone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Names of Jesus</dc:title>
  <dc:creator>Windows User</dc:creator>
  <cp:lastModifiedBy>Windows User</cp:lastModifiedBy>
  <cp:revision>11</cp:revision>
  <dcterms:created xsi:type="dcterms:W3CDTF">2014-11-28T22:48:07Z</dcterms:created>
  <dcterms:modified xsi:type="dcterms:W3CDTF">2014-11-30T00:33:02Z</dcterms:modified>
</cp:coreProperties>
</file>