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6" r:id="rId2"/>
    <p:sldId id="257" r:id="rId3"/>
    <p:sldId id="278" r:id="rId4"/>
    <p:sldId id="261" r:id="rId5"/>
    <p:sldId id="258" r:id="rId6"/>
    <p:sldId id="259" r:id="rId7"/>
    <p:sldId id="281" r:id="rId8"/>
    <p:sldId id="262" r:id="rId9"/>
    <p:sldId id="264" r:id="rId10"/>
    <p:sldId id="294" r:id="rId11"/>
    <p:sldId id="283" r:id="rId12"/>
    <p:sldId id="266" r:id="rId13"/>
    <p:sldId id="267" r:id="rId14"/>
    <p:sldId id="295" r:id="rId15"/>
    <p:sldId id="284" r:id="rId16"/>
    <p:sldId id="296" r:id="rId17"/>
    <p:sldId id="268" r:id="rId18"/>
    <p:sldId id="285" r:id="rId19"/>
    <p:sldId id="269" r:id="rId20"/>
    <p:sldId id="286" r:id="rId21"/>
    <p:sldId id="287" r:id="rId22"/>
    <p:sldId id="270" r:id="rId23"/>
    <p:sldId id="271" r:id="rId24"/>
    <p:sldId id="272" r:id="rId25"/>
    <p:sldId id="288" r:id="rId26"/>
    <p:sldId id="273" r:id="rId27"/>
    <p:sldId id="289" r:id="rId28"/>
    <p:sldId id="276" r:id="rId29"/>
    <p:sldId id="297" r:id="rId30"/>
    <p:sldId id="291" r:id="rId31"/>
    <p:sldId id="277" r:id="rId32"/>
    <p:sldId id="293" r:id="rId33"/>
    <p:sldId id="292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CDCFA-11EC-4795-A061-BAAAFF97FCA0}" type="datetimeFigureOut">
              <a:rPr lang="en-US" smtClean="0"/>
              <a:t>11/1/2014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F5C7C-D208-4A09-A6FC-C38EF7DE3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245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8090-17D3-4B26-A4CA-381E30341DCC}" type="datetime1">
              <a:rPr lang="en-US" smtClean="0"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FAB3-9D2A-4542-A726-734D9D8CA49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BB59-0CE6-4E05-B5FF-3950F7DC4B78}" type="datetime1">
              <a:rPr lang="en-US" smtClean="0"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FAB3-9D2A-4542-A726-734D9D8CA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69A1-8FB2-471F-8E5C-3E892DAD5DF9}" type="datetime1">
              <a:rPr lang="en-US" smtClean="0"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FAB3-9D2A-4542-A726-734D9D8CA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EE9F7-2C0E-4B75-8E09-CD92F26AD1B4}" type="datetime1">
              <a:rPr lang="en-US" smtClean="0"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FAB3-9D2A-4542-A726-734D9D8CA4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90CD-997C-4164-AC43-02174ADE36A1}" type="datetime1">
              <a:rPr lang="en-US" smtClean="0"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FAB3-9D2A-4542-A726-734D9D8CA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D0AA2-1ACE-41CF-B6F7-C5E190B2C772}" type="datetime1">
              <a:rPr lang="en-US" smtClean="0"/>
              <a:t>11/1/2014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FAB3-9D2A-4542-A726-734D9D8CA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96AE3-587B-4FDF-B7B8-6842DD30A459}" type="datetime1">
              <a:rPr lang="en-US" smtClean="0"/>
              <a:t>11/1/2014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FAB3-9D2A-4542-A726-734D9D8CA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12FF-4B3F-4308-B34B-E9D521EEA3C8}" type="datetime1">
              <a:rPr lang="en-US" smtClean="0"/>
              <a:t>11/1/2014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FAB3-9D2A-4542-A726-734D9D8CA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A9271-21A4-42FE-8F97-3CD055362329}" type="datetime1">
              <a:rPr lang="en-US" smtClean="0"/>
              <a:t>11/1/2014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FAB3-9D2A-4542-A726-734D9D8CA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41F4-D5DF-492D-AD18-4A09F3850ED6}" type="datetime1">
              <a:rPr lang="en-US" smtClean="0"/>
              <a:t>11/1/2014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FAB3-9D2A-4542-A726-734D9D8CA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39B2-D38F-4235-8281-3E41879C2589}" type="datetime1">
              <a:rPr lang="en-US" smtClean="0"/>
              <a:t>11/1/2014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8FAB3-9D2A-4542-A726-734D9D8CA4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93B1C59-96B8-45B1-A558-9A557FB13657}" type="datetime1">
              <a:rPr lang="en-US" smtClean="0"/>
              <a:t>11/1/2014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C2E8FAB3-9D2A-4542-A726-734D9D8CA49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TRUE WORSHIP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97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TRUE WORSHIPPERS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5181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True worshippers are </a:t>
            </a:r>
            <a:r>
              <a:rPr lang="en-US" sz="3200" dirty="0"/>
              <a:t>part of </a:t>
            </a:r>
            <a:r>
              <a:rPr lang="en-US" sz="3200" dirty="0" smtClean="0"/>
              <a:t>God’s </a:t>
            </a:r>
            <a:r>
              <a:rPr lang="en-US" sz="3200" dirty="0"/>
              <a:t>spiritual house. </a:t>
            </a:r>
            <a:endParaRPr lang="en-US" sz="3200" dirty="0" smtClean="0"/>
          </a:p>
          <a:p>
            <a:pPr lvl="1"/>
            <a:r>
              <a:rPr lang="en-US" sz="3200" dirty="0"/>
              <a:t>1Pe 2:5  Ye also, as lively stones, are built up a spiritual house, an holy priesthood, to offer up spiritual sacrifices, acceptable to God by Jesus Christ.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9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TRUE WORSHIPPERS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5181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True worshippers must </a:t>
            </a:r>
            <a:r>
              <a:rPr lang="en-US" sz="3200" dirty="0"/>
              <a:t>give </a:t>
            </a:r>
            <a:r>
              <a:rPr lang="en-US" sz="3200" dirty="0" smtClean="0"/>
              <a:t>themselves </a:t>
            </a:r>
            <a:r>
              <a:rPr lang="en-US" sz="3200" dirty="0"/>
              <a:t>as a living sacrifice to God</a:t>
            </a:r>
            <a:r>
              <a:rPr lang="en-US" sz="3200" dirty="0" smtClean="0"/>
              <a:t>.</a:t>
            </a:r>
            <a:endParaRPr lang="en-US" sz="3200" dirty="0"/>
          </a:p>
          <a:p>
            <a:pPr lvl="1"/>
            <a:r>
              <a:rPr lang="en-US" sz="3200" dirty="0"/>
              <a:t>Rom 12:1  I beseech you therefore, brethren, by the mercies of God, that ye present your bodies a living sacrifice, holy, acceptable unto God, </a:t>
            </a:r>
            <a:r>
              <a:rPr lang="en-US" sz="3200" i="1" dirty="0"/>
              <a:t>which is</a:t>
            </a:r>
            <a:r>
              <a:rPr lang="en-US" sz="3200" dirty="0"/>
              <a:t> your reasonable service.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81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924800" cy="1143000"/>
          </a:xfrm>
        </p:spPr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TRUE WORSHIPPERS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True </a:t>
            </a:r>
            <a:r>
              <a:rPr lang="en-US" sz="3200" dirty="0"/>
              <a:t>worshipers approach God with godly fear, respect, and reverence</a:t>
            </a:r>
            <a:r>
              <a:rPr lang="en-US" sz="3200" dirty="0" smtClean="0"/>
              <a:t>.</a:t>
            </a:r>
            <a:endParaRPr lang="en-US" sz="3200" dirty="0"/>
          </a:p>
          <a:p>
            <a:pPr lvl="1"/>
            <a:r>
              <a:rPr lang="en-US" sz="3200" dirty="0" err="1"/>
              <a:t>Psa</a:t>
            </a:r>
            <a:r>
              <a:rPr lang="en-US" sz="3200" dirty="0"/>
              <a:t> 96:4  For the LORD </a:t>
            </a:r>
            <a:r>
              <a:rPr lang="en-US" sz="3200" i="1" dirty="0"/>
              <a:t>is</a:t>
            </a:r>
            <a:r>
              <a:rPr lang="en-US" sz="3200" dirty="0"/>
              <a:t> great, and greatly to be praised: he </a:t>
            </a:r>
            <a:r>
              <a:rPr lang="en-US" sz="3200" i="1" dirty="0"/>
              <a:t>is</a:t>
            </a:r>
            <a:r>
              <a:rPr lang="en-US" sz="3200" dirty="0"/>
              <a:t> to be feared above all </a:t>
            </a:r>
            <a:r>
              <a:rPr lang="en-US" sz="3200" dirty="0" smtClean="0"/>
              <a:t>gods</a:t>
            </a:r>
            <a:r>
              <a:rPr lang="en-US" sz="3200" dirty="0"/>
              <a:t>. </a:t>
            </a:r>
          </a:p>
          <a:p>
            <a:pPr lvl="1"/>
            <a:r>
              <a:rPr lang="en-US" sz="3200" dirty="0" err="1"/>
              <a:t>Psa</a:t>
            </a:r>
            <a:r>
              <a:rPr lang="en-US" sz="3200" dirty="0"/>
              <a:t> 96:5  For all the gods of the nations </a:t>
            </a:r>
            <a:r>
              <a:rPr lang="en-US" sz="3200" i="1" dirty="0"/>
              <a:t>are</a:t>
            </a:r>
            <a:r>
              <a:rPr lang="en-US" sz="3200" dirty="0"/>
              <a:t> idols: but the LORD made the heavens.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81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TRUE WORSHIPPERS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 worshiping life is a life of contrition and a continual confession before God</a:t>
            </a:r>
            <a:r>
              <a:rPr lang="en-US" sz="3200" dirty="0" smtClean="0"/>
              <a:t>.</a:t>
            </a:r>
          </a:p>
          <a:p>
            <a:pPr lvl="1"/>
            <a:r>
              <a:rPr lang="en-US" sz="3200" dirty="0"/>
              <a:t>1Jn 1:8  If we say that we have no sin, we deceive </a:t>
            </a:r>
            <a:r>
              <a:rPr lang="en-US" sz="3200" dirty="0" smtClean="0"/>
              <a:t>ourselves</a:t>
            </a:r>
            <a:r>
              <a:rPr lang="en-US" sz="3200" dirty="0"/>
              <a:t>, and the truth is not in us. </a:t>
            </a:r>
            <a:endParaRPr lang="en-US" sz="3200" dirty="0" smtClean="0"/>
          </a:p>
          <a:p>
            <a:r>
              <a:rPr lang="en-US" sz="3200" dirty="0" smtClean="0"/>
              <a:t>True worshippers have an attitude of love and </a:t>
            </a:r>
            <a:r>
              <a:rPr lang="en-US" sz="3200" smtClean="0"/>
              <a:t>obedience toward God </a:t>
            </a:r>
            <a:r>
              <a:rPr lang="en-US" sz="3200" dirty="0" smtClean="0"/>
              <a:t>and his word.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9925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TRUE WORSHIPPERS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We must fear God and do His will all the time and in every aspect of our lives so that our worship will be acceptable to God.</a:t>
            </a:r>
          </a:p>
          <a:p>
            <a:pPr lvl="1"/>
            <a:r>
              <a:rPr lang="en-US" sz="3200" dirty="0"/>
              <a:t>1Co 6:20  For ye are bought with a price: therefore glorify God in your body, and in your spirit, which are God's. </a:t>
            </a:r>
          </a:p>
        </p:txBody>
      </p:sp>
    </p:spTree>
    <p:extLst>
      <p:ext uri="{BB962C8B-B14F-4D97-AF65-F5344CB8AC3E}">
        <p14:creationId xmlns:p14="http://schemas.microsoft.com/office/powerpoint/2010/main" val="297651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TRUE WORSHIPPERS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57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God </a:t>
            </a:r>
            <a:r>
              <a:rPr lang="en-US" sz="3200" dirty="0"/>
              <a:t>is holy; therefore, we should show Him gratitude because God does not give us what we deserve. </a:t>
            </a:r>
            <a:endParaRPr lang="en-US" sz="3200" dirty="0" smtClean="0"/>
          </a:p>
          <a:p>
            <a:pPr lvl="1"/>
            <a:r>
              <a:rPr lang="en-US" sz="3200" dirty="0"/>
              <a:t>Rom 3:23  For all have sinned, and come short of the glory of God; </a:t>
            </a:r>
            <a:endParaRPr lang="en-US" sz="3200" dirty="0" smtClean="0"/>
          </a:p>
          <a:p>
            <a:pPr lvl="1"/>
            <a:r>
              <a:rPr lang="en-US" sz="3200" dirty="0" smtClean="0"/>
              <a:t>Rom </a:t>
            </a:r>
            <a:r>
              <a:rPr lang="en-US" sz="3200" dirty="0"/>
              <a:t>6:23  For the wages of sin </a:t>
            </a:r>
            <a:r>
              <a:rPr lang="en-US" sz="3200" i="1" dirty="0"/>
              <a:t>is</a:t>
            </a:r>
            <a:r>
              <a:rPr lang="en-US" sz="3200" dirty="0"/>
              <a:t> death; but the gift of God </a:t>
            </a:r>
            <a:r>
              <a:rPr lang="en-US" sz="3200" i="1" dirty="0"/>
              <a:t>is</a:t>
            </a:r>
            <a:r>
              <a:rPr lang="en-US" sz="3200" dirty="0"/>
              <a:t> eternal life through Jesus Christ our Lord. </a:t>
            </a:r>
          </a:p>
          <a:p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97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TRUE WORSHIPPERS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495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We </a:t>
            </a:r>
            <a:r>
              <a:rPr lang="en-US" sz="3200" dirty="0"/>
              <a:t>deserve death, but </a:t>
            </a:r>
            <a:r>
              <a:rPr lang="en-US" sz="3200" dirty="0" smtClean="0"/>
              <a:t>God </a:t>
            </a:r>
            <a:r>
              <a:rPr lang="en-US" sz="3200" dirty="0"/>
              <a:t>gives us life. </a:t>
            </a:r>
            <a:endParaRPr lang="en-US" sz="3200" dirty="0" smtClean="0"/>
          </a:p>
          <a:p>
            <a:pPr marL="342900" lvl="1" indent="-342900"/>
            <a:r>
              <a:rPr lang="en-US" sz="3200" dirty="0"/>
              <a:t>We deserve condemnation, but He gives us forgiveness and salvation</a:t>
            </a:r>
            <a:r>
              <a:rPr lang="en-US" sz="3200" dirty="0" smtClean="0"/>
              <a:t>.</a:t>
            </a:r>
          </a:p>
          <a:p>
            <a:pPr lvl="1"/>
            <a:r>
              <a:rPr lang="en-US" sz="3200" dirty="0"/>
              <a:t>Joh 3:16  For God so loved the world, that he gave his only begotten Son, that whosoever believeth in him should not perish, but have everlasting life. </a:t>
            </a:r>
          </a:p>
          <a:p>
            <a:pPr lvl="1"/>
            <a:endParaRPr lang="en-US" sz="3200" dirty="0" smtClean="0"/>
          </a:p>
          <a:p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44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855"/>
            <a:ext cx="7924800" cy="1143000"/>
          </a:xfrm>
        </p:spPr>
        <p:txBody>
          <a:bodyPr/>
          <a:lstStyle/>
          <a:p>
            <a:r>
              <a:rPr lang="en-US" sz="3200" b="1" dirty="0"/>
              <a:t>WORSHIPPING FALSE GODS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219200"/>
            <a:ext cx="7924800" cy="4876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Worshipers of false gods are not true worshipers.</a:t>
            </a:r>
          </a:p>
          <a:p>
            <a:pPr lvl="1"/>
            <a:r>
              <a:rPr lang="en-US" sz="3200" dirty="0" smtClean="0"/>
              <a:t>Rom </a:t>
            </a:r>
            <a:r>
              <a:rPr lang="en-US" sz="3200" dirty="0"/>
              <a:t>1:21 </a:t>
            </a:r>
            <a:r>
              <a:rPr lang="en-US" sz="3200" dirty="0" smtClean="0"/>
              <a:t>…when </a:t>
            </a:r>
            <a:r>
              <a:rPr lang="en-US" sz="3200" dirty="0"/>
              <a:t>they knew God, they glorified </a:t>
            </a:r>
            <a:r>
              <a:rPr lang="en-US" sz="3200" i="1" dirty="0"/>
              <a:t>him</a:t>
            </a:r>
            <a:r>
              <a:rPr lang="en-US" sz="3200" dirty="0"/>
              <a:t> not as God, neither </a:t>
            </a:r>
            <a:r>
              <a:rPr lang="en-US" sz="3200" dirty="0" smtClean="0"/>
              <a:t>were </a:t>
            </a:r>
            <a:r>
              <a:rPr lang="en-US" sz="3200" dirty="0"/>
              <a:t>thankful; but became vain in their imaginations</a:t>
            </a:r>
            <a:r>
              <a:rPr lang="en-US" sz="3200" dirty="0" smtClean="0"/>
              <a:t>,……… </a:t>
            </a:r>
          </a:p>
          <a:p>
            <a:pPr lvl="1"/>
            <a:r>
              <a:rPr lang="en-US" sz="3200" dirty="0" smtClean="0"/>
              <a:t>Rom </a:t>
            </a:r>
            <a:r>
              <a:rPr lang="en-US" sz="3200" dirty="0"/>
              <a:t>1:23  And changed the glory of the </a:t>
            </a:r>
            <a:r>
              <a:rPr lang="en-US" sz="3200" dirty="0" err="1"/>
              <a:t>uncorruptible</a:t>
            </a:r>
            <a:r>
              <a:rPr lang="en-US" sz="3200" dirty="0"/>
              <a:t> God into an image made like </a:t>
            </a:r>
            <a:r>
              <a:rPr lang="en-US" sz="3200" dirty="0" smtClean="0"/>
              <a:t>to corruptible </a:t>
            </a:r>
            <a:r>
              <a:rPr lang="en-US" sz="3200" dirty="0"/>
              <a:t>man, and to birds, </a:t>
            </a:r>
            <a:r>
              <a:rPr lang="en-US" sz="3200" dirty="0" smtClean="0"/>
              <a:t>…beasts …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0382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WORSHIPPING FALSE GODS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2"/>
                </a:solidFill>
              </a:rPr>
              <a:t>Worshipers of false gods are not true worshipers.</a:t>
            </a:r>
          </a:p>
          <a:p>
            <a:pPr lvl="1"/>
            <a:r>
              <a:rPr lang="en-US" sz="3200" dirty="0" smtClean="0"/>
              <a:t>Rom 1:32  Who knowing the judgment of God, that they which commit such things are worthy of death, ……….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13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WORSHIPPING FALSE GODS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572000"/>
          </a:xfrm>
        </p:spPr>
        <p:txBody>
          <a:bodyPr>
            <a:normAutofit/>
          </a:bodyPr>
          <a:lstStyle/>
          <a:p>
            <a:r>
              <a:rPr lang="en-US" sz="3200" dirty="0"/>
              <a:t>When men reject God, they will worship false gods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 </a:t>
            </a:r>
            <a:r>
              <a:rPr lang="en-US" sz="3200" dirty="0"/>
              <a:t>Man always worships something!</a:t>
            </a:r>
          </a:p>
          <a:p>
            <a:r>
              <a:rPr lang="en-US" sz="3200" dirty="0"/>
              <a:t>If you worship what you possess or anything other than God, then you have denied God. </a:t>
            </a:r>
          </a:p>
        </p:txBody>
      </p:sp>
    </p:spTree>
    <p:extLst>
      <p:ext uri="{BB962C8B-B14F-4D97-AF65-F5344CB8AC3E}">
        <p14:creationId xmlns:p14="http://schemas.microsoft.com/office/powerpoint/2010/main" val="425986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WHAT IS WORSHIP</a:t>
            </a:r>
            <a:r>
              <a:rPr lang="en-US" sz="3200" b="1" dirty="0" smtClean="0"/>
              <a:t>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447800"/>
            <a:ext cx="7924800" cy="487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There </a:t>
            </a:r>
            <a:r>
              <a:rPr lang="en-US" sz="3200" dirty="0"/>
              <a:t>are many false ideas about worship. </a:t>
            </a:r>
            <a:endParaRPr lang="en-US" sz="3200" dirty="0" smtClean="0"/>
          </a:p>
          <a:p>
            <a:r>
              <a:rPr lang="en-US" sz="3200" dirty="0" smtClean="0"/>
              <a:t>Some people think </a:t>
            </a:r>
            <a:r>
              <a:rPr lang="en-US" sz="3200" dirty="0"/>
              <a:t>that </a:t>
            </a:r>
            <a:r>
              <a:rPr lang="en-US" sz="3200" dirty="0" smtClean="0"/>
              <a:t>worship is an opportunity to </a:t>
            </a:r>
            <a:r>
              <a:rPr lang="en-US" sz="3200" dirty="0"/>
              <a:t>express one’s emotions. </a:t>
            </a:r>
            <a:endParaRPr lang="en-US" sz="3200" dirty="0" smtClean="0"/>
          </a:p>
          <a:p>
            <a:r>
              <a:rPr lang="en-US" sz="3200" dirty="0" smtClean="0"/>
              <a:t>Others </a:t>
            </a:r>
            <a:r>
              <a:rPr lang="en-US" sz="3200" dirty="0"/>
              <a:t>believe that it is </a:t>
            </a:r>
            <a:r>
              <a:rPr lang="en-US" sz="3200" dirty="0" smtClean="0"/>
              <a:t>an opportunity for one to be uncontrollably </a:t>
            </a:r>
            <a:r>
              <a:rPr lang="en-US" sz="3200" dirty="0"/>
              <a:t>spontaneous.</a:t>
            </a:r>
          </a:p>
          <a:p>
            <a:r>
              <a:rPr lang="en-US" sz="3200" dirty="0"/>
              <a:t>The word worship is derived from the Anglo-Saxon word </a:t>
            </a:r>
            <a:r>
              <a:rPr lang="en-US" sz="3200" dirty="0" err="1"/>
              <a:t>worthship</a:t>
            </a:r>
            <a:r>
              <a:rPr lang="en-US" sz="3200" dirty="0"/>
              <a:t>, which means to declare the worth of God. </a:t>
            </a:r>
            <a:endParaRPr lang="en-US" sz="3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3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WORSHIPPING FALSE GODS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God </a:t>
            </a:r>
            <a:r>
              <a:rPr lang="en-US" sz="3200" dirty="0"/>
              <a:t>repeatedly warned Israel against idol worship. </a:t>
            </a:r>
            <a:endParaRPr lang="en-US" sz="3200" dirty="0" smtClean="0"/>
          </a:p>
          <a:p>
            <a:pPr lvl="1"/>
            <a:r>
              <a:rPr lang="en-US" sz="3200" dirty="0" err="1"/>
              <a:t>Deu</a:t>
            </a:r>
            <a:r>
              <a:rPr lang="en-US" sz="3200" dirty="0"/>
              <a:t> 4:23  Take heed unto yourselves, lest ye forget the covenant of the LORD your </a:t>
            </a:r>
            <a:r>
              <a:rPr lang="en-US" sz="3200" dirty="0" smtClean="0"/>
              <a:t>God</a:t>
            </a:r>
            <a:r>
              <a:rPr lang="en-US" sz="3200" dirty="0"/>
              <a:t>, which he made with you, and make you a graven image, </a:t>
            </a:r>
            <a:r>
              <a:rPr lang="en-US" sz="3200" i="1" dirty="0"/>
              <a:t>or</a:t>
            </a:r>
            <a:r>
              <a:rPr lang="en-US" sz="3200" dirty="0"/>
              <a:t> the likeness of any </a:t>
            </a:r>
            <a:r>
              <a:rPr lang="en-US" sz="3200" i="1" dirty="0" smtClean="0"/>
              <a:t>thing</a:t>
            </a:r>
            <a:r>
              <a:rPr lang="en-US" sz="3200" i="1" dirty="0"/>
              <a:t>,</a:t>
            </a:r>
            <a:r>
              <a:rPr lang="en-US" sz="3200" dirty="0"/>
              <a:t> which the LORD thy God hath forbidden thee.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36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WORSHIPPING FALSE GODS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God is singularly and wonderfully unique. </a:t>
            </a:r>
            <a:endParaRPr lang="en-US" sz="3200" dirty="0" smtClean="0"/>
          </a:p>
          <a:p>
            <a:r>
              <a:rPr lang="en-US" sz="3200" dirty="0" smtClean="0"/>
              <a:t>God </a:t>
            </a:r>
            <a:r>
              <a:rPr lang="en-US" sz="3200" dirty="0"/>
              <a:t>can never be reduced to an image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When </a:t>
            </a:r>
            <a:r>
              <a:rPr lang="en-US" sz="3200" dirty="0"/>
              <a:t>man </a:t>
            </a:r>
            <a:r>
              <a:rPr lang="en-US" sz="3200" dirty="0" smtClean="0"/>
              <a:t>tries to reduce God to an image, he will have the wrong view </a:t>
            </a:r>
            <a:r>
              <a:rPr lang="en-US" sz="3200" dirty="0"/>
              <a:t>of God. 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1343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WORSHIPPING FALSE GODS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</a:t>
            </a:r>
            <a:r>
              <a:rPr lang="en-US" sz="3200" dirty="0"/>
              <a:t>point is, there is nothing that can be compared to God in heaven or on earth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God </a:t>
            </a:r>
            <a:r>
              <a:rPr lang="en-US" sz="3200" dirty="0"/>
              <a:t>cannot be limited or confined to a building, a temple, a grove or </a:t>
            </a:r>
            <a:r>
              <a:rPr lang="en-US" sz="3200" dirty="0" smtClean="0"/>
              <a:t>a mountain.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19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WORSHIPPING FALSE GODS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6482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NO </a:t>
            </a:r>
            <a:r>
              <a:rPr lang="en-US" sz="3200" dirty="0"/>
              <a:t>PLACE </a:t>
            </a:r>
            <a:r>
              <a:rPr lang="en-US" sz="3200" dirty="0" smtClean="0"/>
              <a:t>IS LARGE ENOUGH TO HOLD GOD!!! </a:t>
            </a:r>
          </a:p>
          <a:p>
            <a:r>
              <a:rPr lang="en-US" sz="3200" dirty="0" smtClean="0"/>
              <a:t>God </a:t>
            </a:r>
            <a:r>
              <a:rPr lang="en-US" sz="3200" dirty="0"/>
              <a:t>is </a:t>
            </a:r>
            <a:r>
              <a:rPr lang="en-US" sz="3200" dirty="0" smtClean="0"/>
              <a:t>ever-living and ever-present.</a:t>
            </a:r>
          </a:p>
          <a:p>
            <a:pPr lvl="1"/>
            <a:r>
              <a:rPr lang="en-US" sz="3200" dirty="0" err="1"/>
              <a:t>Psa</a:t>
            </a:r>
            <a:r>
              <a:rPr lang="en-US" sz="3200" dirty="0"/>
              <a:t> 90:2  </a:t>
            </a:r>
            <a:r>
              <a:rPr lang="en-US" sz="3200" dirty="0" smtClean="0"/>
              <a:t>………. even </a:t>
            </a:r>
            <a:r>
              <a:rPr lang="en-US" sz="3200" dirty="0"/>
              <a:t>from everlasting to everlasting, thou </a:t>
            </a:r>
            <a:r>
              <a:rPr lang="en-US" sz="3200" i="1" dirty="0"/>
              <a:t>art</a:t>
            </a:r>
            <a:r>
              <a:rPr lang="en-US" sz="3200" dirty="0"/>
              <a:t> God. </a:t>
            </a:r>
          </a:p>
          <a:p>
            <a:r>
              <a:rPr lang="en-US" sz="3200" dirty="0" smtClean="0"/>
              <a:t>Every </a:t>
            </a:r>
            <a:r>
              <a:rPr lang="en-US" sz="3200" dirty="0"/>
              <a:t>religion that </a:t>
            </a:r>
            <a:r>
              <a:rPr lang="en-US" sz="3200" dirty="0" smtClean="0"/>
              <a:t>rejects God </a:t>
            </a:r>
            <a:r>
              <a:rPr lang="en-US" sz="3200" dirty="0"/>
              <a:t>is idolatrous. </a:t>
            </a:r>
          </a:p>
        </p:txBody>
      </p:sp>
    </p:spTree>
    <p:extLst>
      <p:ext uri="{BB962C8B-B14F-4D97-AF65-F5344CB8AC3E}">
        <p14:creationId xmlns:p14="http://schemas.microsoft.com/office/powerpoint/2010/main" val="187372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WORSHIPPING </a:t>
            </a:r>
            <a:r>
              <a:rPr lang="en-US" sz="3200" b="1" dirty="0" smtClean="0"/>
              <a:t>GOD THE </a:t>
            </a:r>
            <a:r>
              <a:rPr lang="en-US" sz="3200" b="1" dirty="0"/>
              <a:t>WRONG WAY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Nadab’s</a:t>
            </a:r>
            <a:r>
              <a:rPr lang="en-US" sz="3200" dirty="0" smtClean="0"/>
              <a:t>  </a:t>
            </a:r>
            <a:r>
              <a:rPr lang="en-US" sz="3200" dirty="0"/>
              <a:t>and </a:t>
            </a:r>
            <a:r>
              <a:rPr lang="en-US" sz="3200" dirty="0" err="1" smtClean="0"/>
              <a:t>Abihu’s</a:t>
            </a:r>
            <a:r>
              <a:rPr lang="en-US" sz="3200" dirty="0" smtClean="0"/>
              <a:t> self-style worship</a:t>
            </a:r>
            <a:endParaRPr lang="en-US" sz="3200" dirty="0"/>
          </a:p>
          <a:p>
            <a:pPr lvl="1"/>
            <a:r>
              <a:rPr lang="en-US" sz="3200" dirty="0"/>
              <a:t>Lev 10:1  And </a:t>
            </a:r>
            <a:r>
              <a:rPr lang="en-US" sz="3200" dirty="0" err="1"/>
              <a:t>Nadab</a:t>
            </a:r>
            <a:r>
              <a:rPr lang="en-US" sz="3200" dirty="0"/>
              <a:t> and </a:t>
            </a:r>
            <a:r>
              <a:rPr lang="en-US" sz="3200" dirty="0" err="1"/>
              <a:t>Abihu</a:t>
            </a:r>
            <a:r>
              <a:rPr lang="en-US" sz="3200" dirty="0"/>
              <a:t>, the sons of Aaron, took either of them his censer, and </a:t>
            </a:r>
            <a:r>
              <a:rPr lang="en-US" sz="3200" dirty="0" smtClean="0"/>
              <a:t>put </a:t>
            </a:r>
            <a:r>
              <a:rPr lang="en-US" sz="3200" dirty="0"/>
              <a:t>fire therein, and put incense thereon, and offered strange fire before the LORD, </a:t>
            </a:r>
            <a:r>
              <a:rPr lang="en-US" sz="3200" dirty="0" smtClean="0"/>
              <a:t>which </a:t>
            </a:r>
            <a:r>
              <a:rPr lang="en-US" sz="3200" dirty="0"/>
              <a:t>he commanded them not. </a:t>
            </a:r>
          </a:p>
        </p:txBody>
      </p:sp>
    </p:spTree>
    <p:extLst>
      <p:ext uri="{BB962C8B-B14F-4D97-AF65-F5344CB8AC3E}">
        <p14:creationId xmlns:p14="http://schemas.microsoft.com/office/powerpoint/2010/main" val="231122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WORSHIPPING </a:t>
            </a:r>
            <a:r>
              <a:rPr lang="en-US" sz="3200" b="1" dirty="0" smtClean="0">
                <a:solidFill>
                  <a:schemeClr val="tx2"/>
                </a:solidFill>
              </a:rPr>
              <a:t>GOD THE </a:t>
            </a:r>
            <a:r>
              <a:rPr lang="en-US" sz="3200" b="1" dirty="0">
                <a:solidFill>
                  <a:schemeClr val="tx2"/>
                </a:solidFill>
              </a:rPr>
              <a:t>WRONG WAY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3200" dirty="0" err="1" smtClean="0">
                <a:solidFill>
                  <a:schemeClr val="tx2"/>
                </a:solidFill>
              </a:rPr>
              <a:t>Nadab’s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>
                <a:solidFill>
                  <a:schemeClr val="tx2"/>
                </a:solidFill>
              </a:rPr>
              <a:t>and </a:t>
            </a:r>
            <a:r>
              <a:rPr lang="en-US" sz="3200" dirty="0" err="1" smtClean="0">
                <a:solidFill>
                  <a:schemeClr val="tx2"/>
                </a:solidFill>
              </a:rPr>
              <a:t>Abihu’s</a:t>
            </a:r>
            <a:r>
              <a:rPr lang="en-US" sz="3200" dirty="0" smtClean="0">
                <a:solidFill>
                  <a:schemeClr val="tx2"/>
                </a:solidFill>
              </a:rPr>
              <a:t> self-style worship</a:t>
            </a:r>
            <a:endParaRPr lang="en-US" sz="3200" dirty="0">
              <a:solidFill>
                <a:schemeClr val="tx2"/>
              </a:solidFill>
            </a:endParaRPr>
          </a:p>
          <a:p>
            <a:pPr lvl="1"/>
            <a:r>
              <a:rPr lang="en-US" sz="3200" dirty="0" smtClean="0"/>
              <a:t>Lev </a:t>
            </a:r>
            <a:r>
              <a:rPr lang="en-US" sz="3200" dirty="0"/>
              <a:t>10:2  And there went out fire from the LORD, and devoured them, and they died </a:t>
            </a:r>
            <a:r>
              <a:rPr lang="en-US" sz="3200" dirty="0" smtClean="0"/>
              <a:t>before </a:t>
            </a:r>
            <a:r>
              <a:rPr lang="en-US" sz="3200" dirty="0"/>
              <a:t>the LORD. </a:t>
            </a:r>
            <a:endParaRPr lang="en-US" sz="3200" dirty="0" smtClean="0"/>
          </a:p>
          <a:p>
            <a:pPr lvl="1"/>
            <a:r>
              <a:rPr lang="en-US" sz="3200"/>
              <a:t>Mar 7:7  Howbeit in vain do they worship me, teaching </a:t>
            </a:r>
            <a:r>
              <a:rPr lang="en-US" sz="3200" i="1"/>
              <a:t>for</a:t>
            </a:r>
            <a:r>
              <a:rPr lang="en-US" sz="3200"/>
              <a:t> doctrines the commandments of men. </a:t>
            </a:r>
          </a:p>
        </p:txBody>
      </p:sp>
    </p:spTree>
    <p:extLst>
      <p:ext uri="{BB962C8B-B14F-4D97-AF65-F5344CB8AC3E}">
        <p14:creationId xmlns:p14="http://schemas.microsoft.com/office/powerpoint/2010/main" val="301310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WORSHIPPING </a:t>
            </a:r>
            <a:r>
              <a:rPr lang="en-US" sz="3200" b="1" dirty="0" smtClean="0">
                <a:solidFill>
                  <a:schemeClr val="tx2"/>
                </a:solidFill>
              </a:rPr>
              <a:t>GOD THE </a:t>
            </a:r>
            <a:r>
              <a:rPr lang="en-US" sz="3200" b="1" dirty="0">
                <a:solidFill>
                  <a:schemeClr val="tx2"/>
                </a:solidFill>
              </a:rPr>
              <a:t>WRONG WAY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724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King Saul’s self-style worship </a:t>
            </a:r>
          </a:p>
          <a:p>
            <a:pPr lvl="1"/>
            <a:r>
              <a:rPr lang="en-US" sz="3200" dirty="0" smtClean="0"/>
              <a:t>1Sa </a:t>
            </a:r>
            <a:r>
              <a:rPr lang="en-US" sz="3200" dirty="0"/>
              <a:t>13:12  Therefore said I, The Philistines will come down now upon me to </a:t>
            </a:r>
            <a:r>
              <a:rPr lang="en-US" sz="3200" dirty="0" err="1"/>
              <a:t>Gilgal</a:t>
            </a:r>
            <a:r>
              <a:rPr lang="en-US" sz="3200" dirty="0"/>
              <a:t>, and </a:t>
            </a:r>
            <a:r>
              <a:rPr lang="en-US" sz="3200" dirty="0" smtClean="0"/>
              <a:t>I </a:t>
            </a:r>
            <a:r>
              <a:rPr lang="en-US" sz="3200" dirty="0"/>
              <a:t>have not made supplication unto the LORD: I forced myself therefore, and offered a </a:t>
            </a:r>
            <a:r>
              <a:rPr lang="en-US" sz="3200" dirty="0" smtClean="0"/>
              <a:t>burnt </a:t>
            </a:r>
            <a:r>
              <a:rPr lang="en-US" sz="3200" dirty="0"/>
              <a:t>offering. </a:t>
            </a:r>
            <a:endParaRPr lang="en-US" sz="3200" dirty="0" smtClean="0"/>
          </a:p>
          <a:p>
            <a:pPr lvl="2"/>
            <a:r>
              <a:rPr lang="en-US" sz="3200" dirty="0" smtClean="0"/>
              <a:t>Only priests could make offerings to God.</a:t>
            </a:r>
            <a:endParaRPr lang="en-US" sz="32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3928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924800" cy="1143000"/>
          </a:xfrm>
        </p:spPr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WORSHIPPING </a:t>
            </a:r>
            <a:r>
              <a:rPr lang="en-US" sz="3200" b="1" dirty="0" smtClean="0">
                <a:solidFill>
                  <a:schemeClr val="tx2"/>
                </a:solidFill>
              </a:rPr>
              <a:t>GOD THE </a:t>
            </a:r>
            <a:r>
              <a:rPr lang="en-US" sz="3200" b="1" dirty="0">
                <a:solidFill>
                  <a:schemeClr val="tx2"/>
                </a:solidFill>
              </a:rPr>
              <a:t>WRONG WAY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371600"/>
            <a:ext cx="7924800" cy="48768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King Saul’s self-style worship </a:t>
            </a:r>
          </a:p>
          <a:p>
            <a:pPr lvl="1"/>
            <a:r>
              <a:rPr lang="en-US" sz="3200" dirty="0" smtClean="0"/>
              <a:t>1Sa </a:t>
            </a:r>
            <a:r>
              <a:rPr lang="en-US" sz="3200" dirty="0"/>
              <a:t>13:13  And Samuel said to Saul, </a:t>
            </a:r>
            <a:r>
              <a:rPr lang="en-US" sz="3200" dirty="0" smtClean="0"/>
              <a:t>… </a:t>
            </a:r>
            <a:r>
              <a:rPr lang="en-US" sz="3200" dirty="0"/>
              <a:t>thou hast not kept the </a:t>
            </a:r>
            <a:r>
              <a:rPr lang="en-US" sz="3200" dirty="0" smtClean="0"/>
              <a:t>commandment </a:t>
            </a:r>
            <a:r>
              <a:rPr lang="en-US" sz="3200" dirty="0"/>
              <a:t>of the LORD thy God, which he commanded thee: </a:t>
            </a:r>
            <a:r>
              <a:rPr lang="en-US" sz="3200" dirty="0" smtClean="0"/>
              <a:t>….</a:t>
            </a:r>
            <a:endParaRPr lang="en-US" sz="3200" dirty="0"/>
          </a:p>
          <a:p>
            <a:pPr lvl="1"/>
            <a:r>
              <a:rPr lang="en-US" sz="3200" dirty="0"/>
              <a:t>1Sa 13:14  But now thy kingdom shall not </a:t>
            </a:r>
            <a:r>
              <a:rPr lang="en-US" sz="3200" dirty="0" smtClean="0"/>
              <a:t>continue: ….</a:t>
            </a:r>
          </a:p>
          <a:p>
            <a:pPr lvl="1"/>
            <a:r>
              <a:rPr lang="en-US" sz="3200" dirty="0"/>
              <a:t>An obedient heart is essential for true worship.</a:t>
            </a:r>
          </a:p>
          <a:p>
            <a:pPr lvl="1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0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WORSHIPPING </a:t>
            </a:r>
            <a:r>
              <a:rPr lang="en-US" sz="3200" b="1" dirty="0" smtClean="0"/>
              <a:t>GOD THE right  </a:t>
            </a:r>
            <a:r>
              <a:rPr lang="en-US" sz="3200" b="1" dirty="0"/>
              <a:t>WAY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Scriptures allow for Christian judgment.</a:t>
            </a:r>
          </a:p>
          <a:p>
            <a:r>
              <a:rPr lang="en-US" sz="3200" dirty="0" smtClean="0"/>
              <a:t>Therefore, it is important that Christians rightly divide the truth, otherwise we will fall into self-style worship.</a:t>
            </a:r>
          </a:p>
          <a:p>
            <a:r>
              <a:rPr lang="en-US" sz="3200" dirty="0" smtClean="0"/>
              <a:t>Most religious people who claim to worship God in spirit and in truth do not rightly divide the truth and </a:t>
            </a:r>
            <a:r>
              <a:rPr lang="en-US" sz="3200" smtClean="0"/>
              <a:t>fall into </a:t>
            </a:r>
            <a:r>
              <a:rPr lang="en-US" sz="3200" dirty="0" smtClean="0"/>
              <a:t>self-style worship.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3141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WORSHIPPING </a:t>
            </a:r>
            <a:r>
              <a:rPr lang="en-US" sz="3200" b="1" dirty="0" smtClean="0"/>
              <a:t>GOD THE right  </a:t>
            </a:r>
            <a:r>
              <a:rPr lang="en-US" sz="3200" b="1" dirty="0"/>
              <a:t>WAY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Singing praises to </a:t>
            </a:r>
            <a:r>
              <a:rPr lang="en-US" sz="3200" dirty="0" smtClean="0"/>
              <a:t>God, </a:t>
            </a:r>
            <a:r>
              <a:rPr lang="en-US" sz="3200" dirty="0"/>
              <a:t>without </a:t>
            </a:r>
            <a:r>
              <a:rPr lang="en-US" sz="3200" dirty="0" smtClean="0"/>
              <a:t>instrumental music, is scriptural.</a:t>
            </a:r>
          </a:p>
          <a:p>
            <a:r>
              <a:rPr lang="en-US" sz="3200" dirty="0" smtClean="0"/>
              <a:t>However</a:t>
            </a:r>
            <a:r>
              <a:rPr lang="en-US" sz="3200" dirty="0"/>
              <a:t>, the number of songs and the selection of songs are left to Christian </a:t>
            </a:r>
            <a:r>
              <a:rPr lang="en-US" sz="3200" dirty="0" smtClean="0"/>
              <a:t>judgment. </a:t>
            </a:r>
          </a:p>
          <a:p>
            <a:r>
              <a:rPr lang="en-US" sz="3200" dirty="0" smtClean="0"/>
              <a:t>The </a:t>
            </a:r>
            <a:r>
              <a:rPr lang="en-US" sz="3200" dirty="0"/>
              <a:t>number of songs can be changed and not violate scripture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814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WHAT IS WORSHIP</a:t>
            </a:r>
            <a:r>
              <a:rPr lang="en-US" sz="3200" b="1" dirty="0" smtClean="0">
                <a:solidFill>
                  <a:schemeClr val="tx2"/>
                </a:solidFill>
              </a:rPr>
              <a:t>?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True </a:t>
            </a:r>
            <a:r>
              <a:rPr lang="en-US" sz="3200" dirty="0"/>
              <a:t>worship is not “performance – oriented” with the worshiper being thrilled or entertained</a:t>
            </a:r>
            <a:r>
              <a:rPr lang="en-US" sz="3200" dirty="0" smtClean="0"/>
              <a:t>.</a:t>
            </a:r>
            <a:endParaRPr lang="en-US" sz="3200" dirty="0"/>
          </a:p>
          <a:p>
            <a:r>
              <a:rPr lang="en-US" sz="3200" dirty="0"/>
              <a:t>It is giving, not getting</a:t>
            </a:r>
            <a:r>
              <a:rPr lang="en-US" sz="3200" dirty="0" smtClean="0"/>
              <a:t>!</a:t>
            </a:r>
          </a:p>
          <a:p>
            <a:r>
              <a:rPr lang="en-US" sz="3200" dirty="0" smtClean="0"/>
              <a:t> </a:t>
            </a:r>
            <a:r>
              <a:rPr lang="en-US" sz="3200" dirty="0"/>
              <a:t>And the person who says, “I just don’t get anything out of worship” needs to </a:t>
            </a:r>
            <a:r>
              <a:rPr lang="en-US" sz="3200" dirty="0" smtClean="0"/>
              <a:t>research the meaning of worship.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59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WORSHIPPING </a:t>
            </a:r>
            <a:r>
              <a:rPr lang="en-US" sz="3200" b="1" dirty="0" smtClean="0">
                <a:solidFill>
                  <a:schemeClr val="tx2"/>
                </a:solidFill>
              </a:rPr>
              <a:t>GOD THE right  </a:t>
            </a:r>
            <a:r>
              <a:rPr lang="en-US" sz="3200" b="1" dirty="0">
                <a:solidFill>
                  <a:schemeClr val="tx2"/>
                </a:solidFill>
              </a:rPr>
              <a:t>WAY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Observing </a:t>
            </a:r>
            <a:r>
              <a:rPr lang="en-US" sz="3200" dirty="0"/>
              <a:t>the Lord’s Supper on the first day of the week is a scriptural commandment. </a:t>
            </a:r>
            <a:endParaRPr lang="en-US" sz="3200" dirty="0" smtClean="0"/>
          </a:p>
          <a:p>
            <a:r>
              <a:rPr lang="en-US" sz="3200" dirty="0" smtClean="0"/>
              <a:t>It </a:t>
            </a:r>
            <a:r>
              <a:rPr lang="en-US" sz="3200" dirty="0"/>
              <a:t>cannot be changed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 </a:t>
            </a:r>
            <a:r>
              <a:rPr lang="en-US" sz="3200" dirty="0"/>
              <a:t>However, </a:t>
            </a:r>
            <a:r>
              <a:rPr lang="en-US" sz="3200" dirty="0" smtClean="0"/>
              <a:t>the </a:t>
            </a:r>
            <a:r>
              <a:rPr lang="en-US" sz="3200" dirty="0"/>
              <a:t>time and the place of the Lord’s Supper are left to Christian judgment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85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chemeClr val="tx2"/>
                </a:solidFill>
              </a:rPr>
              <a:t>WORSHIPPING GOD THE right 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 our worship we must eliminate:</a:t>
            </a:r>
          </a:p>
          <a:p>
            <a:pPr lvl="1"/>
            <a:r>
              <a:rPr lang="en-US" sz="3200" dirty="0" smtClean="0"/>
              <a:t>All false </a:t>
            </a:r>
            <a:r>
              <a:rPr lang="en-US" sz="3200" dirty="0"/>
              <a:t>gods, </a:t>
            </a:r>
            <a:endParaRPr lang="en-US" sz="3200" dirty="0" smtClean="0"/>
          </a:p>
          <a:p>
            <a:pPr lvl="1"/>
            <a:r>
              <a:rPr lang="en-US" sz="3200" dirty="0" smtClean="0"/>
              <a:t>All </a:t>
            </a:r>
            <a:r>
              <a:rPr lang="en-US" sz="3200" dirty="0"/>
              <a:t>images of the true God, </a:t>
            </a:r>
            <a:endParaRPr lang="en-US" sz="3200" dirty="0" smtClean="0"/>
          </a:p>
          <a:p>
            <a:pPr lvl="1"/>
            <a:r>
              <a:rPr lang="en-US" sz="3200" dirty="0" smtClean="0"/>
              <a:t>And all self-styled modes </a:t>
            </a:r>
            <a:r>
              <a:rPr lang="en-US" sz="3200" dirty="0"/>
              <a:t>of worship, 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0329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chemeClr val="tx2"/>
                </a:solidFill>
              </a:rPr>
              <a:t>WORSHIPPING GOD THE right  WAY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 order for our worship to </a:t>
            </a:r>
            <a:r>
              <a:rPr lang="en-US" sz="3200" dirty="0"/>
              <a:t>be </a:t>
            </a:r>
            <a:r>
              <a:rPr lang="en-US" sz="3200" dirty="0" smtClean="0"/>
              <a:t>acceptable to God we must have the right attitude</a:t>
            </a:r>
            <a:r>
              <a:rPr lang="en-US" sz="3200" dirty="0"/>
              <a:t>.  </a:t>
            </a:r>
          </a:p>
          <a:p>
            <a:pPr lvl="1"/>
            <a:r>
              <a:rPr lang="en-US" sz="3200" dirty="0"/>
              <a:t>Mat 22:37  Jesus said …, Thou shalt love the Lord thy God with all thy heart, and with all thy soul, and with all thy mind.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56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3200" dirty="0" smtClean="0"/>
              <a:t>We </a:t>
            </a:r>
            <a:r>
              <a:rPr lang="en-US" sz="3200" dirty="0"/>
              <a:t>must </a:t>
            </a:r>
            <a:r>
              <a:rPr lang="en-US" sz="3200" dirty="0" smtClean="0"/>
              <a:t>worship:</a:t>
            </a:r>
          </a:p>
          <a:p>
            <a:pPr lvl="1"/>
            <a:r>
              <a:rPr lang="en-US" sz="3200" dirty="0" smtClean="0"/>
              <a:t>The </a:t>
            </a:r>
            <a:r>
              <a:rPr lang="en-US" sz="3200" dirty="0"/>
              <a:t>right God, </a:t>
            </a:r>
            <a:endParaRPr lang="en-US" sz="3200" dirty="0" smtClean="0"/>
          </a:p>
          <a:p>
            <a:pPr lvl="1"/>
            <a:r>
              <a:rPr lang="en-US" sz="3200" dirty="0" smtClean="0"/>
              <a:t>The </a:t>
            </a:r>
            <a:r>
              <a:rPr lang="en-US" sz="3200" dirty="0"/>
              <a:t>right </a:t>
            </a:r>
            <a:r>
              <a:rPr lang="en-US" sz="3200" dirty="0" smtClean="0"/>
              <a:t>way, </a:t>
            </a:r>
          </a:p>
          <a:p>
            <a:pPr lvl="1"/>
            <a:r>
              <a:rPr lang="en-US" sz="3200" dirty="0" smtClean="0"/>
              <a:t>With </a:t>
            </a:r>
            <a:r>
              <a:rPr lang="en-US" sz="3200" dirty="0"/>
              <a:t>the right attitude. </a:t>
            </a:r>
            <a:endParaRPr lang="en-US" sz="3200" dirty="0" smtClean="0"/>
          </a:p>
          <a:p>
            <a:r>
              <a:rPr lang="en-US" sz="3200" dirty="0" smtClean="0"/>
              <a:t>What matters to God is that we love Him unto obedience.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28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WHAT IS WORSHIP</a:t>
            </a:r>
            <a:r>
              <a:rPr lang="en-US" sz="3200" b="1" dirty="0" smtClean="0">
                <a:solidFill>
                  <a:schemeClr val="tx2"/>
                </a:solidFill>
              </a:rPr>
              <a:t>?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There are only two kinds of worship: acceptable worship and unacceptable worship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David </a:t>
            </a:r>
            <a:r>
              <a:rPr lang="en-US" sz="3200" dirty="0"/>
              <a:t>says that </a:t>
            </a:r>
            <a:r>
              <a:rPr lang="en-US" sz="3200" dirty="0" smtClean="0"/>
              <a:t>acceptable worship </a:t>
            </a:r>
            <a:r>
              <a:rPr lang="en-US" sz="3200" dirty="0"/>
              <a:t>is giving God the glory and honor due Him.</a:t>
            </a:r>
          </a:p>
          <a:p>
            <a:pPr lvl="1"/>
            <a:r>
              <a:rPr lang="en-US" sz="3200" dirty="0"/>
              <a:t> </a:t>
            </a:r>
            <a:r>
              <a:rPr lang="en-US" sz="3200" dirty="0" err="1"/>
              <a:t>Psa</a:t>
            </a:r>
            <a:r>
              <a:rPr lang="en-US" sz="3200" dirty="0"/>
              <a:t> 29:2  Give unto the LORD the glory due unto his name; worship the LORD in the </a:t>
            </a:r>
            <a:r>
              <a:rPr lang="en-US" sz="3200" dirty="0" smtClean="0"/>
              <a:t>beauty </a:t>
            </a:r>
            <a:r>
              <a:rPr lang="en-US" sz="3200" dirty="0"/>
              <a:t>of holiness. </a:t>
            </a:r>
          </a:p>
          <a:p>
            <a:endParaRPr lang="en-US" sz="14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98515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WHAT IS WORSHIP</a:t>
            </a:r>
            <a:r>
              <a:rPr lang="en-US" b="1" dirty="0" smtClean="0">
                <a:solidFill>
                  <a:schemeClr val="tx2"/>
                </a:solidFill>
              </a:rPr>
              <a:t>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87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Jesus briefly describes acceptable worship. </a:t>
            </a:r>
          </a:p>
          <a:p>
            <a:pPr lvl="1"/>
            <a:r>
              <a:rPr lang="en-US" sz="3200" dirty="0" smtClean="0"/>
              <a:t>John 4:23  But the hour cometh, and now is, when the true worshippers shall worship the Father in spirit and in truth: for the Father </a:t>
            </a:r>
            <a:r>
              <a:rPr lang="en-US" sz="3200" dirty="0" err="1" smtClean="0"/>
              <a:t>seeketh</a:t>
            </a:r>
            <a:r>
              <a:rPr lang="en-US" sz="3200" dirty="0" smtClean="0"/>
              <a:t> such to worship him. </a:t>
            </a:r>
          </a:p>
          <a:p>
            <a:pPr marL="857250" lvl="2" indent="-457200"/>
            <a:r>
              <a:rPr lang="en-US" sz="3200" dirty="0"/>
              <a:t>John 4:24  God </a:t>
            </a:r>
            <a:r>
              <a:rPr lang="en-US" sz="3200" i="1" dirty="0"/>
              <a:t>is</a:t>
            </a:r>
            <a:r>
              <a:rPr lang="en-US" sz="3200" dirty="0"/>
              <a:t> a Spirit: and they that worship him must worship </a:t>
            </a:r>
            <a:r>
              <a:rPr lang="en-US" sz="3200" i="1" dirty="0"/>
              <a:t>him</a:t>
            </a:r>
            <a:r>
              <a:rPr lang="en-US" sz="3200" dirty="0"/>
              <a:t> in spirit and in truth. 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54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WHAT IS WORSHIP</a:t>
            </a:r>
            <a:r>
              <a:rPr lang="en-US" sz="3200" b="1" dirty="0" smtClean="0">
                <a:solidFill>
                  <a:schemeClr val="tx2"/>
                </a:solidFill>
              </a:rPr>
              <a:t>?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5181600"/>
          </a:xfrm>
        </p:spPr>
        <p:txBody>
          <a:bodyPr>
            <a:normAutofit/>
          </a:bodyPr>
          <a:lstStyle/>
          <a:p>
            <a:r>
              <a:rPr lang="en-US" sz="3200" dirty="0"/>
              <a:t>Only God is worthy of worship!  </a:t>
            </a:r>
            <a:endParaRPr lang="en-US" sz="3200" dirty="0" smtClean="0"/>
          </a:p>
          <a:p>
            <a:r>
              <a:rPr lang="en-US" sz="3200" dirty="0" smtClean="0"/>
              <a:t>Man</a:t>
            </a:r>
            <a:r>
              <a:rPr lang="en-US" sz="3200" dirty="0"/>
              <a:t>, idols, beasts, or anything else are not worthy of worship.</a:t>
            </a:r>
          </a:p>
          <a:p>
            <a:pPr lvl="1"/>
            <a:r>
              <a:rPr lang="en-US" sz="3200" dirty="0"/>
              <a:t>Rev 4:11  Thou art worthy, O Lord, to receive glory and </a:t>
            </a:r>
            <a:r>
              <a:rPr lang="en-US" sz="3200" dirty="0" err="1"/>
              <a:t>honour</a:t>
            </a:r>
            <a:r>
              <a:rPr lang="en-US" sz="3200" dirty="0"/>
              <a:t> and power: for </a:t>
            </a:r>
            <a:r>
              <a:rPr lang="en-US" sz="3200" dirty="0" smtClean="0"/>
              <a:t>thou hast </a:t>
            </a:r>
            <a:r>
              <a:rPr lang="en-US" sz="3200" dirty="0"/>
              <a:t>created all things, and for thy pleasure they are and were created. </a:t>
            </a:r>
          </a:p>
        </p:txBody>
      </p:sp>
    </p:spTree>
    <p:extLst>
      <p:ext uri="{BB962C8B-B14F-4D97-AF65-F5344CB8AC3E}">
        <p14:creationId xmlns:p14="http://schemas.microsoft.com/office/powerpoint/2010/main" val="317788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WHAT IS WORSHIP</a:t>
            </a:r>
            <a:r>
              <a:rPr lang="en-US" sz="3200" b="1" dirty="0" smtClean="0">
                <a:solidFill>
                  <a:schemeClr val="tx2"/>
                </a:solidFill>
              </a:rPr>
              <a:t>?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Acceptable worship is worship that:</a:t>
            </a:r>
          </a:p>
          <a:p>
            <a:pPr lvl="1"/>
            <a:r>
              <a:rPr lang="en-US" sz="3200" dirty="0"/>
              <a:t>Ascribes worth to God</a:t>
            </a:r>
            <a:r>
              <a:rPr lang="en-US" sz="3200" dirty="0" smtClean="0"/>
              <a:t>.</a:t>
            </a:r>
          </a:p>
          <a:p>
            <a:pPr lvl="1"/>
            <a:r>
              <a:rPr lang="en-US" sz="3200" dirty="0" smtClean="0"/>
              <a:t>Is God centered.</a:t>
            </a:r>
            <a:endParaRPr lang="en-US" sz="3200" dirty="0"/>
          </a:p>
          <a:p>
            <a:pPr lvl="1"/>
            <a:r>
              <a:rPr lang="en-US" sz="3200" dirty="0" smtClean="0"/>
              <a:t>Involves acts </a:t>
            </a:r>
            <a:r>
              <a:rPr lang="en-US" sz="3200" dirty="0"/>
              <a:t>of reverence toward </a:t>
            </a:r>
            <a:r>
              <a:rPr lang="en-US" sz="3200" dirty="0" smtClean="0"/>
              <a:t>God (</a:t>
            </a:r>
            <a:r>
              <a:rPr lang="en-US" sz="3200" dirty="0"/>
              <a:t>bowing, praising, and serving).</a:t>
            </a:r>
          </a:p>
          <a:p>
            <a:endParaRPr lang="en-US" sz="14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93104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/>
                </a:solidFill>
              </a:rPr>
              <a:t>WHAT IS WORSHIP</a:t>
            </a:r>
            <a:r>
              <a:rPr lang="en-US" sz="3200" b="1" dirty="0" smtClean="0">
                <a:solidFill>
                  <a:schemeClr val="tx2"/>
                </a:solidFill>
              </a:rPr>
              <a:t>?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2"/>
                </a:solidFill>
              </a:rPr>
              <a:t>Acceptable </a:t>
            </a:r>
            <a:r>
              <a:rPr lang="en-US" sz="3200" dirty="0">
                <a:solidFill>
                  <a:schemeClr val="tx2"/>
                </a:solidFill>
              </a:rPr>
              <a:t>worship is worship that</a:t>
            </a:r>
            <a:r>
              <a:rPr lang="en-US" sz="3200" dirty="0" smtClean="0">
                <a:solidFill>
                  <a:schemeClr val="tx2"/>
                </a:solidFill>
              </a:rPr>
              <a:t>:</a:t>
            </a:r>
          </a:p>
          <a:p>
            <a:pPr lvl="1"/>
            <a:r>
              <a:rPr lang="en-US" sz="3200" dirty="0" smtClean="0"/>
              <a:t>Gives </a:t>
            </a:r>
            <a:r>
              <a:rPr lang="en-US" sz="3200" dirty="0"/>
              <a:t>God the glory and honor </a:t>
            </a:r>
            <a:r>
              <a:rPr lang="en-US" sz="3200" dirty="0" smtClean="0"/>
              <a:t>due Him,</a:t>
            </a:r>
            <a:endParaRPr lang="en-US" sz="3200" dirty="0"/>
          </a:p>
          <a:p>
            <a:pPr lvl="1"/>
            <a:r>
              <a:rPr lang="en-US" sz="3200" dirty="0"/>
              <a:t>Involves an intellectual desire that is deep </a:t>
            </a:r>
            <a:r>
              <a:rPr lang="en-US" sz="3200" dirty="0" smtClean="0"/>
              <a:t>within, </a:t>
            </a:r>
            <a:r>
              <a:rPr lang="en-US" sz="3200" dirty="0"/>
              <a:t>motivated by </a:t>
            </a:r>
            <a:r>
              <a:rPr lang="en-US" sz="3200" dirty="0" smtClean="0"/>
              <a:t>love to serve God.</a:t>
            </a:r>
            <a:endParaRPr lang="en-US" sz="3200" dirty="0"/>
          </a:p>
          <a:p>
            <a:pPr lvl="1"/>
            <a:r>
              <a:rPr lang="en-US" sz="3200" dirty="0" smtClean="0"/>
              <a:t>Leads </a:t>
            </a:r>
            <a:r>
              <a:rPr lang="en-US" sz="3200" dirty="0"/>
              <a:t>us to be obedient to God and do those things that glorify God</a:t>
            </a:r>
            <a:r>
              <a:rPr lang="en-US" sz="3200" dirty="0" smtClean="0"/>
              <a:t>.</a:t>
            </a:r>
          </a:p>
          <a:p>
            <a:endParaRPr lang="en-US" sz="14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82553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TRUE WORSHIPPERS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5181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scriptures say:</a:t>
            </a:r>
            <a:endParaRPr lang="en-US" sz="3200" dirty="0"/>
          </a:p>
          <a:p>
            <a:pPr lvl="1"/>
            <a:r>
              <a:rPr lang="en-US" sz="3200" dirty="0"/>
              <a:t>Mat 4:10  Then </a:t>
            </a:r>
            <a:r>
              <a:rPr lang="en-US" sz="3200" dirty="0" err="1"/>
              <a:t>saith</a:t>
            </a:r>
            <a:r>
              <a:rPr lang="en-US" sz="3200" dirty="0"/>
              <a:t> Jesus unto him, Get thee hence, Satan: for it is written, Thou shalt worship the Lord thy God, and him only shalt thou serve. </a:t>
            </a:r>
          </a:p>
          <a:p>
            <a:endParaRPr lang="en-US" sz="32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22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705</TotalTime>
  <Words>1559</Words>
  <Application>Microsoft Office PowerPoint</Application>
  <PresentationFormat>On-screen Show (4:3)</PresentationFormat>
  <Paragraphs>135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Horizon</vt:lpstr>
      <vt:lpstr>TRUE WORSHIP</vt:lpstr>
      <vt:lpstr>WHAT IS WORSHIP?</vt:lpstr>
      <vt:lpstr>WHAT IS WORSHIP?</vt:lpstr>
      <vt:lpstr>WHAT IS WORSHIP?</vt:lpstr>
      <vt:lpstr>WHAT IS WORSHIP?</vt:lpstr>
      <vt:lpstr>WHAT IS WORSHIP?</vt:lpstr>
      <vt:lpstr>WHAT IS WORSHIP?</vt:lpstr>
      <vt:lpstr>WHAT IS WORSHIP?</vt:lpstr>
      <vt:lpstr>TRUE WORSHIPPERS</vt:lpstr>
      <vt:lpstr>TRUE WORSHIPPERS</vt:lpstr>
      <vt:lpstr>TRUE WORSHIPPERS</vt:lpstr>
      <vt:lpstr>TRUE WORSHIPPERS</vt:lpstr>
      <vt:lpstr>TRUE WORSHIPPERS</vt:lpstr>
      <vt:lpstr>TRUE WORSHIPPERS</vt:lpstr>
      <vt:lpstr>TRUE WORSHIPPERS</vt:lpstr>
      <vt:lpstr>TRUE WORSHIPPERS</vt:lpstr>
      <vt:lpstr>WORSHIPPING FALSE GODS</vt:lpstr>
      <vt:lpstr>WORSHIPPING FALSE GODS</vt:lpstr>
      <vt:lpstr>WORSHIPPING FALSE GODS</vt:lpstr>
      <vt:lpstr>WORSHIPPING FALSE GODS</vt:lpstr>
      <vt:lpstr>WORSHIPPING FALSE GODS</vt:lpstr>
      <vt:lpstr>WORSHIPPING FALSE GODS</vt:lpstr>
      <vt:lpstr>WORSHIPPING FALSE GODS</vt:lpstr>
      <vt:lpstr>WORSHIPPING GOD THE WRONG WAY</vt:lpstr>
      <vt:lpstr>WORSHIPPING GOD THE WRONG WAY</vt:lpstr>
      <vt:lpstr>WORSHIPPING GOD THE WRONG WAY</vt:lpstr>
      <vt:lpstr>WORSHIPPING GOD THE WRONG WAY</vt:lpstr>
      <vt:lpstr>WORSHIPPING GOD THE right  WAY</vt:lpstr>
      <vt:lpstr>WORSHIPPING GOD THE right  WAY</vt:lpstr>
      <vt:lpstr>WORSHIPPING GOD THE right  WAY</vt:lpstr>
      <vt:lpstr>WORSHIPPING GOD THE right  WAY</vt:lpstr>
      <vt:lpstr>WORSHIPPING GOD THE right  WAY</vt:lpstr>
      <vt:lpstr>In 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TRUE WORSHIP</dc:title>
  <dc:creator>James M. Overton</dc:creator>
  <cp:lastModifiedBy>James M. Overton</cp:lastModifiedBy>
  <cp:revision>91</cp:revision>
  <cp:lastPrinted>2014-11-01T23:57:17Z</cp:lastPrinted>
  <dcterms:created xsi:type="dcterms:W3CDTF">2012-05-14T01:09:19Z</dcterms:created>
  <dcterms:modified xsi:type="dcterms:W3CDTF">2014-11-02T00:12:20Z</dcterms:modified>
</cp:coreProperties>
</file>