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3F68A-3FF2-4F09-986F-5CC86995A731}" type="datetimeFigureOut">
              <a:rPr lang="en-US" smtClean="0"/>
              <a:t>10/26/2014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40C3D1A-9FE5-4076-8853-81B980EBC33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3F68A-3FF2-4F09-986F-5CC86995A731}" type="datetimeFigureOut">
              <a:rPr lang="en-US" smtClean="0"/>
              <a:t>10/26/2014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C3D1A-9FE5-4076-8853-81B980EBC33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40C3D1A-9FE5-4076-8853-81B980EBC33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3F68A-3FF2-4F09-986F-5CC86995A731}" type="datetimeFigureOut">
              <a:rPr lang="en-US" smtClean="0"/>
              <a:t>10/26/2014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3F68A-3FF2-4F09-986F-5CC86995A731}" type="datetimeFigureOut">
              <a:rPr lang="en-US" smtClean="0"/>
              <a:t>10/26/2014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40C3D1A-9FE5-4076-8853-81B980EBC33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3F68A-3FF2-4F09-986F-5CC86995A731}" type="datetimeFigureOut">
              <a:rPr lang="en-US" smtClean="0"/>
              <a:t>10/26/2014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40C3D1A-9FE5-4076-8853-81B980EBC33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293F68A-3FF2-4F09-986F-5CC86995A731}" type="datetimeFigureOut">
              <a:rPr lang="en-US" smtClean="0"/>
              <a:t>10/26/2014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C3D1A-9FE5-4076-8853-81B980EBC33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3F68A-3FF2-4F09-986F-5CC86995A731}" type="datetimeFigureOut">
              <a:rPr lang="en-US" smtClean="0"/>
              <a:t>10/26/2014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40C3D1A-9FE5-4076-8853-81B980EBC33D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3F68A-3FF2-4F09-986F-5CC86995A731}" type="datetimeFigureOut">
              <a:rPr lang="en-US" smtClean="0"/>
              <a:t>10/26/2014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40C3D1A-9FE5-4076-8853-81B980EBC3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3F68A-3FF2-4F09-986F-5CC86995A731}" type="datetimeFigureOut">
              <a:rPr lang="en-US" smtClean="0"/>
              <a:t>10/26/2014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0C3D1A-9FE5-4076-8853-81B980EBC3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40C3D1A-9FE5-4076-8853-81B980EBC33D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3F68A-3FF2-4F09-986F-5CC86995A731}" type="datetimeFigureOut">
              <a:rPr lang="en-US" smtClean="0"/>
              <a:t>10/26/2014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40C3D1A-9FE5-4076-8853-81B980EBC33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293F68A-3FF2-4F09-986F-5CC86995A731}" type="datetimeFigureOut">
              <a:rPr lang="en-US" smtClean="0"/>
              <a:t>10/26/2014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293F68A-3FF2-4F09-986F-5CC86995A731}" type="datetimeFigureOut">
              <a:rPr lang="en-US" smtClean="0"/>
              <a:t>10/26/2014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40C3D1A-9FE5-4076-8853-81B980EBC33D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Peter Denies the Lord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4671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 From Peter’s Denial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676400"/>
            <a:ext cx="7315200" cy="4572000"/>
          </a:xfrm>
        </p:spPr>
        <p:txBody>
          <a:bodyPr>
            <a:normAutofit/>
          </a:bodyPr>
          <a:lstStyle/>
          <a:p>
            <a:pPr>
              <a:buSzPct val="80000"/>
            </a:pPr>
            <a:r>
              <a:rPr lang="en-US" sz="2800" dirty="0" smtClean="0"/>
              <a:t>It takes more than good intentions to remain faithful to the Lord</a:t>
            </a:r>
          </a:p>
          <a:p>
            <a:pPr>
              <a:buSzPct val="80000"/>
            </a:pPr>
            <a:r>
              <a:rPr lang="en-US" sz="2800" dirty="0" smtClean="0"/>
              <a:t>We must watch and pray</a:t>
            </a:r>
          </a:p>
          <a:p>
            <a:pPr>
              <a:buSzPct val="80000"/>
            </a:pPr>
            <a:r>
              <a:rPr lang="en-US" sz="2800" dirty="0" smtClean="0"/>
              <a:t>We cannot follow Jesus at a distance</a:t>
            </a:r>
          </a:p>
          <a:p>
            <a:pPr>
              <a:buSzPct val="80000"/>
            </a:pPr>
            <a:r>
              <a:rPr lang="en-US" sz="2800" dirty="0" smtClean="0"/>
              <a:t>The danger of warming ourselves at a stranger’s fire</a:t>
            </a:r>
          </a:p>
          <a:p>
            <a:pPr>
              <a:buSzPct val="80000"/>
            </a:pPr>
            <a:r>
              <a:rPr lang="en-US" sz="2800" dirty="0" smtClean="0"/>
              <a:t>The Lord is aware of our struggles</a:t>
            </a:r>
          </a:p>
          <a:p>
            <a:pPr>
              <a:buSzPct val="80000"/>
            </a:pPr>
            <a:r>
              <a:rPr lang="en-US" sz="2800" dirty="0" smtClean="0"/>
              <a:t>Our sin does not have to be our end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80667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57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Civic</vt:lpstr>
      <vt:lpstr>Peter Denies the Lord</vt:lpstr>
      <vt:lpstr>Lessons From Peter’s Denial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Peter Denies the Lord</dc:title>
  <dc:creator>Heath</dc:creator>
  <cp:lastModifiedBy>Guest</cp:lastModifiedBy>
  <cp:revision>6</cp:revision>
  <dcterms:created xsi:type="dcterms:W3CDTF">2014-10-24T12:59:33Z</dcterms:created>
  <dcterms:modified xsi:type="dcterms:W3CDTF">2014-10-27T00:44:43Z</dcterms:modified>
</cp:coreProperties>
</file>