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5" r:id="rId5"/>
    <p:sldId id="258" r:id="rId6"/>
    <p:sldId id="259" r:id="rId7"/>
    <p:sldId id="261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3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4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2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4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5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6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2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58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1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4E8C5-91AC-405B-83E1-1D9F7EB4F28E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57D8-7B72-4759-8783-29F237840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0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prstTxWarp prst="textDeflateBottom">
              <a:avLst>
                <a:gd name="adj" fmla="val 82044"/>
              </a:avLst>
            </a:prstTxWarp>
          </a:bodyPr>
          <a:lstStyle/>
          <a:p>
            <a:r>
              <a:rPr lang="en-US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Premillennialism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1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ignatiusinsight.com/images/featureart1/may2010/rapturenove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057400"/>
            <a:ext cx="3524250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www.thekjvstore.com/media/catalog/product/cache/1/image/700x700/9df78eab33525d08d6e5fb8d27136e95/b/b/bb23_ScoClassicMASTERXL_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43" b="10303"/>
          <a:stretch/>
        </p:blipFill>
        <p:spPr bwMode="auto">
          <a:xfrm>
            <a:off x="609600" y="530761"/>
            <a:ext cx="3638550" cy="289823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ecx.images-amazon.com/images/I/41rygmCcswL._SY344_BO1,204,203,200_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81400"/>
            <a:ext cx="2164928" cy="29146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76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2450" cy="1143000"/>
          </a:xfrm>
        </p:spPr>
        <p:txBody>
          <a:bodyPr/>
          <a:lstStyle/>
          <a:p>
            <a:r>
              <a:rPr lang="en-US" b="1" dirty="0" smtClean="0"/>
              <a:t>Left Behind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small group of survivors are left behind after millions of people suddenly vanish and the world is plunged into chaos and destruction. </a:t>
            </a:r>
            <a:endParaRPr lang="en-US" dirty="0" smtClean="0"/>
          </a:p>
          <a:p>
            <a:r>
              <a:rPr lang="en-US" dirty="0"/>
              <a:t>The sudden disappearance is the calling of Christians to heaven to be with the Lord, while those left behind face confusion and havoc</a:t>
            </a:r>
            <a:r>
              <a:rPr lang="en-US" dirty="0" smtClean="0"/>
              <a:t>.</a:t>
            </a:r>
          </a:p>
        </p:txBody>
      </p:sp>
      <p:pic>
        <p:nvPicPr>
          <p:cNvPr id="2050" name="Picture 2" descr="http://www.christiancinema.com/catalog/images/4869_LeftBehind2014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2838450" cy="401924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184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2450" cy="1143000"/>
          </a:xfrm>
        </p:spPr>
        <p:txBody>
          <a:bodyPr/>
          <a:lstStyle/>
          <a:p>
            <a:r>
              <a:rPr lang="en-US" b="1" dirty="0" smtClean="0"/>
              <a:t>Left Behind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“I </a:t>
            </a:r>
            <a:r>
              <a:rPr lang="en-US" dirty="0"/>
              <a:t>think a lot of the core Christian audience, I think </a:t>
            </a:r>
            <a:r>
              <a:rPr lang="en-US" dirty="0" smtClean="0"/>
              <a:t>they’re </a:t>
            </a:r>
            <a:r>
              <a:rPr lang="en-US" dirty="0"/>
              <a:t>going to be surprised at the clarity with which we presented the </a:t>
            </a:r>
            <a:r>
              <a:rPr lang="en-US" dirty="0" smtClean="0"/>
              <a:t>rapture. I </a:t>
            </a:r>
            <a:r>
              <a:rPr lang="en-US" dirty="0"/>
              <a:t>think people are expecting it to be completely buried and barely </a:t>
            </a:r>
            <a:r>
              <a:rPr lang="en-US" dirty="0" smtClean="0"/>
              <a:t>mentioned,” producer </a:t>
            </a:r>
            <a:r>
              <a:rPr lang="en-US" dirty="0"/>
              <a:t>and writer Paul </a:t>
            </a:r>
            <a:r>
              <a:rPr lang="en-US" dirty="0" err="1" smtClean="0"/>
              <a:t>Lalonde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050" name="Picture 2" descr="http://www.christiancinema.com/catalog/images/4869_LeftBehind2014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2838450" cy="401924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57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56037"/>
            <a:ext cx="8229600" cy="24685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“Like </a:t>
            </a:r>
            <a:r>
              <a:rPr lang="en-US" dirty="0"/>
              <a:t>most Christians, my family and I can truly say that </a:t>
            </a:r>
            <a:r>
              <a:rPr lang="en-US" dirty="0" smtClean="0"/>
              <a:t>we’re </a:t>
            </a:r>
            <a:r>
              <a:rPr lang="en-US" dirty="0"/>
              <a:t>excited about the soon return of Jesus, and </a:t>
            </a:r>
            <a:r>
              <a:rPr lang="en-US" dirty="0" smtClean="0"/>
              <a:t>I’m </a:t>
            </a:r>
            <a:r>
              <a:rPr lang="en-US" dirty="0"/>
              <a:t>sure, if </a:t>
            </a:r>
            <a:r>
              <a:rPr lang="en-US" dirty="0" smtClean="0"/>
              <a:t>you’ve </a:t>
            </a:r>
            <a:r>
              <a:rPr lang="en-US" dirty="0"/>
              <a:t>been watching the news lately, you know that that return could be any day from </a:t>
            </a:r>
            <a:r>
              <a:rPr lang="en-US" dirty="0" smtClean="0"/>
              <a:t>now.”</a:t>
            </a:r>
          </a:p>
          <a:p>
            <a:r>
              <a:rPr lang="en-US" dirty="0" smtClean="0"/>
              <a:t>“This </a:t>
            </a:r>
            <a:r>
              <a:rPr lang="en-US" dirty="0"/>
              <a:t>movie will make you think, you know... how it all ends</a:t>
            </a:r>
            <a:r>
              <a:rPr lang="en-US" dirty="0" smtClean="0"/>
              <a:t>.” </a:t>
            </a:r>
            <a:endParaRPr lang="en-US" dirty="0"/>
          </a:p>
        </p:txBody>
      </p:sp>
      <p:pic>
        <p:nvPicPr>
          <p:cNvPr id="1026" name="Picture 2" descr="https://www.movieguide.org/image.php?width=635&amp;height=334&amp;image=https://www.movieguide.org/wp-content/uploads/2014/10/Willie-Talks-Left-Behind-Sli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23850"/>
            <a:ext cx="6048375" cy="31813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08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"I am so excited to be a part of the brand-new feature film </a:t>
            </a:r>
            <a:r>
              <a:rPr lang="en-US" i="1" dirty="0"/>
              <a:t>Left Behind</a:t>
            </a:r>
            <a:r>
              <a:rPr lang="en-US" dirty="0"/>
              <a:t>," Robertson said. "As I continue my journey into the major motion-picture business, I am proud to be associated with this project, which is based off of the best-selling novel that really brings the book series to life. It's a film that audiences need to see to believe—are you ready</a:t>
            </a:r>
            <a:r>
              <a:rPr lang="en-US" dirty="0" smtClean="0"/>
              <a:t>?“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dirty="0"/>
              <a:t>Producer/writer Paul </a:t>
            </a:r>
            <a:r>
              <a:rPr lang="en-US" dirty="0" err="1"/>
              <a:t>Lalonde</a:t>
            </a:r>
            <a:r>
              <a:rPr lang="en-US" dirty="0"/>
              <a:t> is pleased to have Robertson on board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dirty="0"/>
              <a:t>"We are thrilled that Willie Robertson is part of our team and that he shares the same vision for </a:t>
            </a:r>
            <a:r>
              <a:rPr lang="en-US" i="1" dirty="0"/>
              <a:t>Left Behind </a:t>
            </a:r>
            <a:r>
              <a:rPr lang="en-US" dirty="0"/>
              <a:t>and its message that will be brought to moviegoers around the world," </a:t>
            </a:r>
            <a:r>
              <a:rPr lang="en-US" dirty="0" err="1"/>
              <a:t>Lalonde</a:t>
            </a:r>
            <a:r>
              <a:rPr lang="en-US" dirty="0"/>
              <a:t> said. "</a:t>
            </a:r>
            <a:r>
              <a:rPr lang="en-US" i="1" dirty="0">
                <a:solidFill>
                  <a:srgbClr val="7030A0"/>
                </a:solidFill>
              </a:rPr>
              <a:t>Willie and I are both on the same page not only theologically</a:t>
            </a:r>
            <a:r>
              <a:rPr lang="en-US" dirty="0"/>
              <a:t>, but also in our commitment to high-quality entertainment that reaches a wide audience. Working with him has been </a:t>
            </a:r>
            <a:r>
              <a:rPr lang="en-US" dirty="0" smtClean="0"/>
              <a:t>inspiring.”</a:t>
            </a:r>
          </a:p>
          <a:p>
            <a:pPr marL="0" indent="0">
              <a:buNone/>
            </a:pPr>
            <a:endParaRPr lang="en-US" sz="1100" dirty="0" smtClean="0"/>
          </a:p>
          <a:p>
            <a:pPr marL="0" indent="0" algn="r">
              <a:buNone/>
            </a:pPr>
            <a:r>
              <a:rPr lang="en-US" dirty="0"/>
              <a:t>http://www.charismanews.com/culture/45337-willie-robertson-moonlights-on-end-times-thriller-left-behind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18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ible.ca/pre-prophecy-graph-got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7543800" cy="4093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38200" y="4419600"/>
            <a:ext cx="3429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2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Problems With Premillennialism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Teaches Jesus Came To Establish An Earthly Kingdom</a:t>
            </a:r>
          </a:p>
          <a:p>
            <a:r>
              <a:rPr lang="en-US" b="1" dirty="0" smtClean="0"/>
              <a:t>Teaches Jesus Failed In His Efforts To Establish An Earthly Kingdom</a:t>
            </a:r>
          </a:p>
          <a:p>
            <a:r>
              <a:rPr lang="en-US" b="1" dirty="0" smtClean="0"/>
              <a:t>Teaches Jesus’ Death Was Not the Reason Jesus Came To Earth</a:t>
            </a:r>
          </a:p>
          <a:p>
            <a:r>
              <a:rPr lang="en-US" b="1" dirty="0" smtClean="0"/>
              <a:t>Teaches the Church is a Substitute, Stand-In For the Kingdom</a:t>
            </a:r>
          </a:p>
          <a:p>
            <a:r>
              <a:rPr lang="en-US" b="1" dirty="0" smtClean="0"/>
              <a:t>Teaches Jesus Is Not Currently Reigning As King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6597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320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Premillennialism </vt:lpstr>
      <vt:lpstr>PowerPoint Presentation</vt:lpstr>
      <vt:lpstr>Left Behind</vt:lpstr>
      <vt:lpstr>Left Behind</vt:lpstr>
      <vt:lpstr>PowerPoint Presentation</vt:lpstr>
      <vt:lpstr>PowerPoint Presentation</vt:lpstr>
      <vt:lpstr>PowerPoint Presentation</vt:lpstr>
      <vt:lpstr>Problems With Premillennialism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Premillennialism </dc:title>
  <dc:creator>Heath</dc:creator>
  <cp:lastModifiedBy>Guest</cp:lastModifiedBy>
  <cp:revision>11</cp:revision>
  <dcterms:created xsi:type="dcterms:W3CDTF">2014-10-09T14:21:20Z</dcterms:created>
  <dcterms:modified xsi:type="dcterms:W3CDTF">2014-10-13T13:55:44Z</dcterms:modified>
</cp:coreProperties>
</file>