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58" r:id="rId5"/>
    <p:sldId id="259" r:id="rId6"/>
    <p:sldId id="260" r:id="rId7"/>
    <p:sldId id="261" r:id="rId8"/>
    <p:sldId id="272" r:id="rId9"/>
    <p:sldId id="262" r:id="rId10"/>
    <p:sldId id="263" r:id="rId11"/>
    <p:sldId id="264" r:id="rId12"/>
    <p:sldId id="265" r:id="rId13"/>
    <p:sldId id="266" r:id="rId14"/>
    <p:sldId id="267" r:id="rId15"/>
    <p:sldId id="268" r:id="rId16"/>
    <p:sldId id="269" r:id="rId17"/>
    <p:sldId id="270"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5179AF9A-5BBE-4787-8BEB-6E41EEC2D93C}" type="datetimeFigureOut">
              <a:rPr lang="en-US" smtClean="0"/>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67907-7A5C-44E0-BF26-4276194F12C4}"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79AF9A-5BBE-4787-8BEB-6E41EEC2D93C}" type="datetimeFigureOut">
              <a:rPr lang="en-US" smtClean="0"/>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67907-7A5C-44E0-BF26-4276194F12C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79AF9A-5BBE-4787-8BEB-6E41EEC2D93C}" type="datetimeFigureOut">
              <a:rPr lang="en-US" smtClean="0"/>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67907-7A5C-44E0-BF26-4276194F12C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5179AF9A-5BBE-4787-8BEB-6E41EEC2D93C}" type="datetimeFigureOut">
              <a:rPr lang="en-US" smtClean="0"/>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67907-7A5C-44E0-BF26-4276194F12C4}"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79AF9A-5BBE-4787-8BEB-6E41EEC2D93C}" type="datetimeFigureOut">
              <a:rPr lang="en-US" smtClean="0"/>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67907-7A5C-44E0-BF26-4276194F12C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5179AF9A-5BBE-4787-8BEB-6E41EEC2D93C}" type="datetimeFigureOut">
              <a:rPr lang="en-US" smtClean="0"/>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67907-7A5C-44E0-BF26-4276194F12C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179AF9A-5BBE-4787-8BEB-6E41EEC2D93C}" type="datetimeFigureOut">
              <a:rPr lang="en-US" smtClean="0"/>
              <a:t>9/24/2014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B67907-7A5C-44E0-BF26-4276194F12C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179AF9A-5BBE-4787-8BEB-6E41EEC2D93C}" type="datetimeFigureOut">
              <a:rPr lang="en-US" smtClean="0"/>
              <a:t>9/24/2014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B67907-7A5C-44E0-BF26-4276194F12C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79AF9A-5BBE-4787-8BEB-6E41EEC2D93C}" type="datetimeFigureOut">
              <a:rPr lang="en-US" smtClean="0"/>
              <a:t>9/24/2014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B67907-7A5C-44E0-BF26-4276194F12C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79AF9A-5BBE-4787-8BEB-6E41EEC2D93C}" type="datetimeFigureOut">
              <a:rPr lang="en-US" smtClean="0"/>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67907-7A5C-44E0-BF26-4276194F12C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79AF9A-5BBE-4787-8BEB-6E41EEC2D93C}" type="datetimeFigureOut">
              <a:rPr lang="en-US" smtClean="0"/>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67907-7A5C-44E0-BF26-4276194F12C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5179AF9A-5BBE-4787-8BEB-6E41EEC2D93C}" type="datetimeFigureOut">
              <a:rPr lang="en-US" smtClean="0"/>
              <a:t>9/24/2014</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24B67907-7A5C-44E0-BF26-4276194F12C4}"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normAutofit/>
          </a:bodyPr>
          <a:lstStyle/>
          <a:p>
            <a:r>
              <a:rPr lang="en-US" dirty="0"/>
              <a:t>Three Different </a:t>
            </a:r>
            <a:r>
              <a:rPr lang="en-US" smtClean="0"/>
              <a:t>attitudes </a:t>
            </a:r>
            <a:br>
              <a:rPr lang="en-US" smtClean="0"/>
            </a:br>
            <a:r>
              <a:rPr lang="en-US" smtClean="0"/>
              <a:t>toward  </a:t>
            </a:r>
            <a:r>
              <a:rPr lang="en-US" dirty="0" smtClean="0"/>
              <a:t>The Messiah</a:t>
            </a:r>
            <a:endParaRPr lang="en-US" dirty="0"/>
          </a:p>
        </p:txBody>
      </p:sp>
    </p:spTree>
    <p:extLst>
      <p:ext uri="{BB962C8B-B14F-4D97-AF65-F5344CB8AC3E}">
        <p14:creationId xmlns:p14="http://schemas.microsoft.com/office/powerpoint/2010/main" val="23824121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second group</a:t>
            </a:r>
            <a:endParaRPr lang="en-US" dirty="0"/>
          </a:p>
        </p:txBody>
      </p:sp>
      <p:sp>
        <p:nvSpPr>
          <p:cNvPr id="3" name="Content Placeholder 2"/>
          <p:cNvSpPr>
            <a:spLocks noGrp="1"/>
          </p:cNvSpPr>
          <p:nvPr>
            <p:ph sz="quarter" idx="13"/>
          </p:nvPr>
        </p:nvSpPr>
        <p:spPr/>
        <p:txBody>
          <a:bodyPr>
            <a:noAutofit/>
          </a:bodyPr>
          <a:lstStyle/>
          <a:p>
            <a:r>
              <a:rPr lang="en-US" sz="2000" dirty="0"/>
              <a:t>The Chief Priests and </a:t>
            </a:r>
            <a:r>
              <a:rPr lang="en-US" sz="2000" dirty="0" smtClean="0"/>
              <a:t>Scribes knew </a:t>
            </a:r>
            <a:r>
              <a:rPr lang="en-US" sz="2000" dirty="0"/>
              <a:t>what </a:t>
            </a:r>
            <a:r>
              <a:rPr lang="en-US" sz="2000" dirty="0" smtClean="0"/>
              <a:t>the Scriptures said about the Messiah, </a:t>
            </a:r>
            <a:r>
              <a:rPr lang="en-US" sz="2000" dirty="0"/>
              <a:t>but they </a:t>
            </a:r>
            <a:r>
              <a:rPr lang="en-US" sz="2000" dirty="0" smtClean="0"/>
              <a:t>did not act on it.</a:t>
            </a:r>
            <a:endParaRPr lang="en-US" sz="2000" dirty="0"/>
          </a:p>
          <a:p>
            <a:pPr lvl="1"/>
            <a:r>
              <a:rPr lang="en-US" sz="2000" dirty="0"/>
              <a:t>When Jesus started His ministry, they became </a:t>
            </a:r>
            <a:r>
              <a:rPr lang="en-US" sz="2000" dirty="0" smtClean="0"/>
              <a:t>His bitter </a:t>
            </a:r>
            <a:r>
              <a:rPr lang="en-US" sz="2000" dirty="0"/>
              <a:t>enemies </a:t>
            </a:r>
            <a:r>
              <a:rPr lang="en-US" sz="2000" dirty="0" smtClean="0"/>
              <a:t>and took action against Him.</a:t>
            </a:r>
            <a:endParaRPr lang="en-US" sz="2000" dirty="0"/>
          </a:p>
          <a:p>
            <a:r>
              <a:rPr lang="en-US" sz="2000" dirty="0"/>
              <a:t>Chief Priests and </a:t>
            </a:r>
            <a:r>
              <a:rPr lang="en-US" sz="2000" dirty="0" smtClean="0"/>
              <a:t>Scribes were:</a:t>
            </a:r>
          </a:p>
          <a:p>
            <a:pPr lvl="1"/>
            <a:r>
              <a:rPr lang="en-US" sz="2000" dirty="0" smtClean="0"/>
              <a:t>Lukewarm</a:t>
            </a:r>
            <a:r>
              <a:rPr lang="en-US" sz="2000" dirty="0"/>
              <a:t>:</a:t>
            </a:r>
          </a:p>
          <a:p>
            <a:pPr lvl="2"/>
            <a:r>
              <a:rPr lang="en-US" sz="2000" dirty="0"/>
              <a:t>Rev 3:16  So then because thou art lukewarm, and neither cold nor hot, I will </a:t>
            </a:r>
            <a:r>
              <a:rPr lang="en-US" sz="2000" dirty="0" err="1"/>
              <a:t>spue</a:t>
            </a:r>
            <a:r>
              <a:rPr lang="en-US" sz="2000" dirty="0"/>
              <a:t> thee out of my mouth. </a:t>
            </a:r>
          </a:p>
          <a:p>
            <a:pPr lvl="2"/>
            <a:r>
              <a:rPr lang="en-US" sz="2000" dirty="0"/>
              <a:t>Rev 3:17  Because thou </a:t>
            </a:r>
            <a:r>
              <a:rPr lang="en-US" sz="2000" dirty="0" err="1"/>
              <a:t>sayest</a:t>
            </a:r>
            <a:r>
              <a:rPr lang="en-US" sz="2000" dirty="0"/>
              <a:t>, I am rich, and increased with goods, and have need of nothing; and </a:t>
            </a:r>
            <a:r>
              <a:rPr lang="en-US" sz="2000" dirty="0" err="1"/>
              <a:t>knowest</a:t>
            </a:r>
            <a:r>
              <a:rPr lang="en-US" sz="2000" dirty="0"/>
              <a:t> not that thou art wretched, and miserable, and poor, and blind, and naked: </a:t>
            </a:r>
          </a:p>
        </p:txBody>
      </p:sp>
    </p:spTree>
    <p:extLst>
      <p:ext uri="{BB962C8B-B14F-4D97-AF65-F5344CB8AC3E}">
        <p14:creationId xmlns:p14="http://schemas.microsoft.com/office/powerpoint/2010/main" val="3103190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second group</a:t>
            </a:r>
            <a:endParaRPr lang="en-US" dirty="0"/>
          </a:p>
        </p:txBody>
      </p:sp>
      <p:sp>
        <p:nvSpPr>
          <p:cNvPr id="3" name="Content Placeholder 2"/>
          <p:cNvSpPr>
            <a:spLocks noGrp="1"/>
          </p:cNvSpPr>
          <p:nvPr>
            <p:ph sz="quarter" idx="13"/>
          </p:nvPr>
        </p:nvSpPr>
        <p:spPr>
          <a:xfrm>
            <a:off x="609600" y="1600200"/>
            <a:ext cx="7924800" cy="4648200"/>
          </a:xfrm>
        </p:spPr>
        <p:txBody>
          <a:bodyPr>
            <a:noAutofit/>
          </a:bodyPr>
          <a:lstStyle/>
          <a:p>
            <a:r>
              <a:rPr lang="en-US" sz="1900" dirty="0" smtClean="0">
                <a:solidFill>
                  <a:schemeClr val="tx2">
                    <a:lumMod val="60000"/>
                    <a:lumOff val="40000"/>
                  </a:schemeClr>
                </a:solidFill>
              </a:rPr>
              <a:t>Chief </a:t>
            </a:r>
            <a:r>
              <a:rPr lang="en-US" sz="1900" dirty="0">
                <a:solidFill>
                  <a:schemeClr val="tx2">
                    <a:lumMod val="60000"/>
                    <a:lumOff val="40000"/>
                  </a:schemeClr>
                </a:solidFill>
              </a:rPr>
              <a:t>Priests and </a:t>
            </a:r>
            <a:r>
              <a:rPr lang="en-US" sz="1900" dirty="0" smtClean="0">
                <a:solidFill>
                  <a:schemeClr val="tx2">
                    <a:lumMod val="60000"/>
                    <a:lumOff val="40000"/>
                  </a:schemeClr>
                </a:solidFill>
              </a:rPr>
              <a:t>Scribes were:</a:t>
            </a:r>
          </a:p>
          <a:p>
            <a:pPr lvl="1"/>
            <a:r>
              <a:rPr lang="en-US" sz="1900" dirty="0" smtClean="0"/>
              <a:t>Thorny </a:t>
            </a:r>
            <a:r>
              <a:rPr lang="en-US" sz="1900" dirty="0"/>
              <a:t>ground:</a:t>
            </a:r>
          </a:p>
          <a:p>
            <a:pPr lvl="2"/>
            <a:r>
              <a:rPr lang="en-US" sz="1900" dirty="0" err="1"/>
              <a:t>Luk</a:t>
            </a:r>
            <a:r>
              <a:rPr lang="en-US" sz="1900" dirty="0"/>
              <a:t> 8:14  And that which fell among thorns are they, which, when they have heard, go forth, and are choked with cares and riches and pleasures of </a:t>
            </a:r>
            <a:r>
              <a:rPr lang="en-US" sz="1900" i="1" dirty="0"/>
              <a:t>this</a:t>
            </a:r>
            <a:r>
              <a:rPr lang="en-US" sz="1900" dirty="0"/>
              <a:t> life, and bring no fruit to perfection. </a:t>
            </a:r>
          </a:p>
          <a:p>
            <a:pPr lvl="1"/>
            <a:r>
              <a:rPr lang="en-US" sz="1900" dirty="0" smtClean="0"/>
              <a:t>Talent buriers:</a:t>
            </a:r>
            <a:endParaRPr lang="en-US" sz="1900" dirty="0"/>
          </a:p>
          <a:p>
            <a:pPr lvl="2"/>
            <a:r>
              <a:rPr lang="en-US" sz="1900" dirty="0"/>
              <a:t>Mat 25:18  But he that had received one went and </a:t>
            </a:r>
            <a:r>
              <a:rPr lang="en-US" sz="1900" dirty="0" err="1"/>
              <a:t>digged</a:t>
            </a:r>
            <a:r>
              <a:rPr lang="en-US" sz="1900" dirty="0"/>
              <a:t> in the earth, and hid his lord's money. </a:t>
            </a:r>
          </a:p>
          <a:p>
            <a:pPr lvl="2"/>
            <a:r>
              <a:rPr lang="en-US" sz="1900" dirty="0"/>
              <a:t>Mat 25:28  Take therefore the talent from him, and give </a:t>
            </a:r>
            <a:r>
              <a:rPr lang="en-US" sz="1900" i="1" dirty="0"/>
              <a:t>it</a:t>
            </a:r>
            <a:r>
              <a:rPr lang="en-US" sz="1900" dirty="0"/>
              <a:t> unto him which hath ten talents. </a:t>
            </a:r>
          </a:p>
          <a:p>
            <a:pPr lvl="2"/>
            <a:r>
              <a:rPr lang="en-US" sz="1900" dirty="0"/>
              <a:t>Mat 25:30  And cast ye the unprofitable servant into outer darkness: there shall be weeping and gnashing of teeth. </a:t>
            </a:r>
          </a:p>
        </p:txBody>
      </p:sp>
    </p:spTree>
    <p:extLst>
      <p:ext uri="{BB962C8B-B14F-4D97-AF65-F5344CB8AC3E}">
        <p14:creationId xmlns:p14="http://schemas.microsoft.com/office/powerpoint/2010/main" val="2627311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second group</a:t>
            </a:r>
            <a:endParaRPr lang="en-US" dirty="0"/>
          </a:p>
        </p:txBody>
      </p:sp>
      <p:sp>
        <p:nvSpPr>
          <p:cNvPr id="3" name="Content Placeholder 2"/>
          <p:cNvSpPr>
            <a:spLocks noGrp="1"/>
          </p:cNvSpPr>
          <p:nvPr>
            <p:ph sz="quarter" idx="13"/>
          </p:nvPr>
        </p:nvSpPr>
        <p:spPr/>
        <p:txBody>
          <a:bodyPr>
            <a:noAutofit/>
          </a:bodyPr>
          <a:lstStyle/>
          <a:p>
            <a:r>
              <a:rPr lang="en-US" sz="2200" dirty="0" smtClean="0">
                <a:solidFill>
                  <a:schemeClr val="tx2">
                    <a:lumMod val="60000"/>
                    <a:lumOff val="40000"/>
                  </a:schemeClr>
                </a:solidFill>
              </a:rPr>
              <a:t>Chief </a:t>
            </a:r>
            <a:r>
              <a:rPr lang="en-US" sz="2200" dirty="0">
                <a:solidFill>
                  <a:schemeClr val="tx2">
                    <a:lumMod val="60000"/>
                    <a:lumOff val="40000"/>
                  </a:schemeClr>
                </a:solidFill>
              </a:rPr>
              <a:t>Priests and </a:t>
            </a:r>
            <a:r>
              <a:rPr lang="en-US" sz="2200" dirty="0" smtClean="0">
                <a:solidFill>
                  <a:schemeClr val="tx2">
                    <a:lumMod val="60000"/>
                    <a:lumOff val="40000"/>
                  </a:schemeClr>
                </a:solidFill>
              </a:rPr>
              <a:t>Scribes were:</a:t>
            </a:r>
          </a:p>
          <a:p>
            <a:pPr lvl="1"/>
            <a:r>
              <a:rPr lang="en-US" sz="2200" dirty="0" smtClean="0"/>
              <a:t>Unprepared</a:t>
            </a:r>
            <a:r>
              <a:rPr lang="en-US" sz="2200" dirty="0"/>
              <a:t>:</a:t>
            </a:r>
          </a:p>
          <a:p>
            <a:pPr lvl="2"/>
            <a:r>
              <a:rPr lang="en-US" sz="2200" dirty="0"/>
              <a:t>Mat 25:1  Then shall the kingdom of heaven be likened unto ten virgins, which took their lamps, and went forth to meet the bridegroom. </a:t>
            </a:r>
          </a:p>
          <a:p>
            <a:pPr lvl="2"/>
            <a:r>
              <a:rPr lang="en-US" sz="2200" dirty="0"/>
              <a:t>Mat 25:2  And five of them were wise, and five </a:t>
            </a:r>
            <a:r>
              <a:rPr lang="en-US" sz="2200" i="1" dirty="0"/>
              <a:t>were</a:t>
            </a:r>
            <a:r>
              <a:rPr lang="en-US" sz="2200" dirty="0"/>
              <a:t> foolish. </a:t>
            </a:r>
          </a:p>
          <a:p>
            <a:pPr lvl="2"/>
            <a:r>
              <a:rPr lang="en-US" sz="2200" dirty="0"/>
              <a:t>Mat 25:3  They that </a:t>
            </a:r>
            <a:r>
              <a:rPr lang="en-US" sz="2200" i="1" dirty="0"/>
              <a:t>were</a:t>
            </a:r>
            <a:r>
              <a:rPr lang="en-US" sz="2200" dirty="0"/>
              <a:t> foolish took their lamps, and took no oil with them: </a:t>
            </a:r>
          </a:p>
          <a:p>
            <a:pPr lvl="2"/>
            <a:r>
              <a:rPr lang="en-US" sz="2200" dirty="0"/>
              <a:t>Mat 25:4  But the wise took oil in their vessels with their lamps</a:t>
            </a:r>
            <a:r>
              <a:rPr lang="en-US" sz="2200" dirty="0" smtClean="0"/>
              <a:t>.</a:t>
            </a:r>
          </a:p>
        </p:txBody>
      </p:sp>
    </p:spTree>
    <p:extLst>
      <p:ext uri="{BB962C8B-B14F-4D97-AF65-F5344CB8AC3E}">
        <p14:creationId xmlns:p14="http://schemas.microsoft.com/office/powerpoint/2010/main" val="420476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second group</a:t>
            </a:r>
            <a:endParaRPr lang="en-US" dirty="0"/>
          </a:p>
        </p:txBody>
      </p:sp>
      <p:sp>
        <p:nvSpPr>
          <p:cNvPr id="3" name="Content Placeholder 2"/>
          <p:cNvSpPr>
            <a:spLocks noGrp="1"/>
          </p:cNvSpPr>
          <p:nvPr>
            <p:ph sz="quarter" idx="13"/>
          </p:nvPr>
        </p:nvSpPr>
        <p:spPr/>
        <p:txBody>
          <a:bodyPr>
            <a:noAutofit/>
          </a:bodyPr>
          <a:lstStyle/>
          <a:p>
            <a:r>
              <a:rPr lang="en-US" sz="2200" dirty="0" smtClean="0">
                <a:solidFill>
                  <a:schemeClr val="tx2"/>
                </a:solidFill>
              </a:rPr>
              <a:t>Chief </a:t>
            </a:r>
            <a:r>
              <a:rPr lang="en-US" sz="2200" dirty="0">
                <a:solidFill>
                  <a:schemeClr val="tx2"/>
                </a:solidFill>
              </a:rPr>
              <a:t>Priests and </a:t>
            </a:r>
            <a:r>
              <a:rPr lang="en-US" sz="2200" dirty="0" smtClean="0">
                <a:solidFill>
                  <a:schemeClr val="tx2"/>
                </a:solidFill>
              </a:rPr>
              <a:t>Scribes were:</a:t>
            </a:r>
          </a:p>
          <a:p>
            <a:pPr lvl="1"/>
            <a:r>
              <a:rPr lang="en-US" sz="2200" dirty="0" smtClean="0">
                <a:solidFill>
                  <a:schemeClr val="tx2"/>
                </a:solidFill>
              </a:rPr>
              <a:t>Unprepared:</a:t>
            </a:r>
          </a:p>
          <a:p>
            <a:pPr lvl="2"/>
            <a:r>
              <a:rPr lang="en-US" sz="2200" dirty="0"/>
              <a:t>Mat 25:5  While the bridegroom tarried, they all slumbered and slept. </a:t>
            </a:r>
            <a:endParaRPr lang="en-US" sz="2200" dirty="0" smtClean="0"/>
          </a:p>
          <a:p>
            <a:pPr lvl="2"/>
            <a:r>
              <a:rPr lang="en-US" sz="2200" dirty="0" smtClean="0"/>
              <a:t>Mat </a:t>
            </a:r>
            <a:r>
              <a:rPr lang="en-US" sz="2200" dirty="0"/>
              <a:t>25:6  And at midnight there was a cry made, Behold, the bridegroom cometh; go ye out to meet him. </a:t>
            </a:r>
          </a:p>
          <a:p>
            <a:pPr lvl="2"/>
            <a:r>
              <a:rPr lang="en-US" sz="2200" dirty="0"/>
              <a:t>Mat 25:7  Then all those virgins arose, and trimmed their lamps. </a:t>
            </a:r>
          </a:p>
          <a:p>
            <a:pPr lvl="2"/>
            <a:r>
              <a:rPr lang="en-US" sz="2200" dirty="0"/>
              <a:t>Mat 25:8  And the foolish said unto the wise, Give us of your oil; for our lamps are gone out. </a:t>
            </a:r>
          </a:p>
        </p:txBody>
      </p:sp>
    </p:spTree>
    <p:extLst>
      <p:ext uri="{BB962C8B-B14F-4D97-AF65-F5344CB8AC3E}">
        <p14:creationId xmlns:p14="http://schemas.microsoft.com/office/powerpoint/2010/main" val="407274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second group</a:t>
            </a:r>
            <a:endParaRPr lang="en-US" dirty="0"/>
          </a:p>
        </p:txBody>
      </p:sp>
      <p:sp>
        <p:nvSpPr>
          <p:cNvPr id="3" name="Content Placeholder 2"/>
          <p:cNvSpPr>
            <a:spLocks noGrp="1"/>
          </p:cNvSpPr>
          <p:nvPr>
            <p:ph sz="quarter" idx="13"/>
          </p:nvPr>
        </p:nvSpPr>
        <p:spPr/>
        <p:txBody>
          <a:bodyPr>
            <a:noAutofit/>
          </a:bodyPr>
          <a:lstStyle/>
          <a:p>
            <a:r>
              <a:rPr lang="en-US" sz="2400" dirty="0" smtClean="0">
                <a:solidFill>
                  <a:schemeClr val="tx2"/>
                </a:solidFill>
              </a:rPr>
              <a:t>Chief </a:t>
            </a:r>
            <a:r>
              <a:rPr lang="en-US" sz="2400" dirty="0">
                <a:solidFill>
                  <a:schemeClr val="tx2"/>
                </a:solidFill>
              </a:rPr>
              <a:t>Priests and </a:t>
            </a:r>
            <a:r>
              <a:rPr lang="en-US" sz="2400" dirty="0" smtClean="0">
                <a:solidFill>
                  <a:schemeClr val="tx2"/>
                </a:solidFill>
              </a:rPr>
              <a:t>Scribes were:</a:t>
            </a:r>
          </a:p>
          <a:p>
            <a:pPr lvl="1"/>
            <a:r>
              <a:rPr lang="en-US" sz="2400" dirty="0" smtClean="0">
                <a:solidFill>
                  <a:schemeClr val="tx2"/>
                </a:solidFill>
              </a:rPr>
              <a:t>Unprepared:</a:t>
            </a:r>
          </a:p>
          <a:p>
            <a:pPr lvl="2"/>
            <a:r>
              <a:rPr lang="en-US" sz="2400" dirty="0" smtClean="0"/>
              <a:t>Mat </a:t>
            </a:r>
            <a:r>
              <a:rPr lang="en-US" sz="2400" dirty="0"/>
              <a:t>25:9  But the wise answered, saying, </a:t>
            </a:r>
            <a:r>
              <a:rPr lang="en-US" sz="2400" i="1" dirty="0"/>
              <a:t>Not so;</a:t>
            </a:r>
            <a:r>
              <a:rPr lang="en-US" sz="2400" dirty="0"/>
              <a:t> lest there be not enough for us and you: but go ye rather to them that sell, and buy for yourselves. </a:t>
            </a:r>
          </a:p>
          <a:p>
            <a:pPr lvl="2"/>
            <a:r>
              <a:rPr lang="en-US" sz="2400" dirty="0"/>
              <a:t>Mat 25:10  And while they went to buy, the bridegroom came; and they that were ready went in with him to the marriage: and the door was shut. </a:t>
            </a:r>
          </a:p>
        </p:txBody>
      </p:sp>
    </p:spTree>
    <p:extLst>
      <p:ext uri="{BB962C8B-B14F-4D97-AF65-F5344CB8AC3E}">
        <p14:creationId xmlns:p14="http://schemas.microsoft.com/office/powerpoint/2010/main" val="951222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third group</a:t>
            </a:r>
            <a:endParaRPr lang="en-US" dirty="0"/>
          </a:p>
        </p:txBody>
      </p:sp>
      <p:sp>
        <p:nvSpPr>
          <p:cNvPr id="3" name="Content Placeholder 2"/>
          <p:cNvSpPr>
            <a:spLocks noGrp="1"/>
          </p:cNvSpPr>
          <p:nvPr>
            <p:ph sz="quarter" idx="13"/>
          </p:nvPr>
        </p:nvSpPr>
        <p:spPr/>
        <p:txBody>
          <a:bodyPr>
            <a:normAutofit lnSpcReduction="10000"/>
          </a:bodyPr>
          <a:lstStyle/>
          <a:p>
            <a:r>
              <a:rPr lang="en-US" sz="2400" dirty="0" smtClean="0"/>
              <a:t>Herod hated the Messiah and tried to kill Him.</a:t>
            </a:r>
            <a:endParaRPr lang="en-US" sz="2400" dirty="0"/>
          </a:p>
          <a:p>
            <a:r>
              <a:rPr lang="en-US" sz="2400" dirty="0"/>
              <a:t>Herod w</a:t>
            </a:r>
            <a:r>
              <a:rPr lang="en-US" sz="2400" dirty="0" smtClean="0"/>
              <a:t>as </a:t>
            </a:r>
            <a:r>
              <a:rPr lang="en-US" sz="2400" dirty="0"/>
              <a:t>an ungodly </a:t>
            </a:r>
            <a:r>
              <a:rPr lang="en-US" sz="2400" dirty="0" smtClean="0"/>
              <a:t>man</a:t>
            </a:r>
            <a:r>
              <a:rPr lang="en-US" sz="2400" dirty="0"/>
              <a:t> </a:t>
            </a:r>
            <a:r>
              <a:rPr lang="en-US" sz="2400" dirty="0" smtClean="0"/>
              <a:t>who killed</a:t>
            </a:r>
            <a:r>
              <a:rPr lang="en-US" sz="2400" dirty="0"/>
              <a:t> </a:t>
            </a:r>
            <a:r>
              <a:rPr lang="en-US" sz="2400" dirty="0" smtClean="0"/>
              <a:t>thousands </a:t>
            </a:r>
            <a:r>
              <a:rPr lang="en-US" sz="2400" dirty="0"/>
              <a:t>of Jews</a:t>
            </a:r>
            <a:r>
              <a:rPr lang="en-US" sz="2400" dirty="0" smtClean="0"/>
              <a:t>.</a:t>
            </a:r>
          </a:p>
          <a:p>
            <a:r>
              <a:rPr lang="en-US" sz="2400" dirty="0" smtClean="0"/>
              <a:t>The Chief Priests and Scribes hated the Messiah and wanted to see Him put to death.</a:t>
            </a:r>
            <a:endParaRPr lang="en-US" sz="2400" dirty="0"/>
          </a:p>
          <a:p>
            <a:pPr lvl="1"/>
            <a:r>
              <a:rPr lang="en-US" sz="2400" dirty="0"/>
              <a:t>Mar 15:9  But Pilate answered them, saying, Will ye that I release unto you the King of the Jews? </a:t>
            </a:r>
          </a:p>
          <a:p>
            <a:pPr lvl="1"/>
            <a:r>
              <a:rPr lang="en-US" sz="2400" dirty="0"/>
              <a:t>Mar 15:10  For he knew that the chief priests had delivered him for envy. </a:t>
            </a:r>
            <a:endParaRPr lang="en-US" sz="2400" dirty="0" smtClean="0"/>
          </a:p>
          <a:p>
            <a:pPr lvl="1"/>
            <a:r>
              <a:rPr lang="en-US" sz="2400" dirty="0"/>
              <a:t>Mar 15:13  And they cried out again, Crucify him. </a:t>
            </a:r>
          </a:p>
        </p:txBody>
      </p:sp>
    </p:spTree>
    <p:extLst>
      <p:ext uri="{BB962C8B-B14F-4D97-AF65-F5344CB8AC3E}">
        <p14:creationId xmlns:p14="http://schemas.microsoft.com/office/powerpoint/2010/main" val="311624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third group</a:t>
            </a:r>
            <a:endParaRPr lang="en-US" dirty="0"/>
          </a:p>
        </p:txBody>
      </p:sp>
      <p:sp>
        <p:nvSpPr>
          <p:cNvPr id="3" name="Content Placeholder 2"/>
          <p:cNvSpPr>
            <a:spLocks noGrp="1"/>
          </p:cNvSpPr>
          <p:nvPr>
            <p:ph sz="quarter" idx="13"/>
          </p:nvPr>
        </p:nvSpPr>
        <p:spPr/>
        <p:txBody>
          <a:bodyPr>
            <a:normAutofit fontScale="55000" lnSpcReduction="20000"/>
          </a:bodyPr>
          <a:lstStyle/>
          <a:p>
            <a:r>
              <a:rPr lang="en-US" sz="3800" dirty="0" smtClean="0"/>
              <a:t>Saul hated Christians and sought to destroy the body of Christ.</a:t>
            </a:r>
          </a:p>
          <a:p>
            <a:pPr lvl="1"/>
            <a:r>
              <a:rPr lang="en-US" sz="3800" dirty="0"/>
              <a:t>Act 8:3  As for Saul, he made </a:t>
            </a:r>
            <a:r>
              <a:rPr lang="en-US" sz="3800" dirty="0" err="1"/>
              <a:t>havock</a:t>
            </a:r>
            <a:r>
              <a:rPr lang="en-US" sz="3800" dirty="0"/>
              <a:t> of the church, entering into every house, and haling men and women committed </a:t>
            </a:r>
            <a:r>
              <a:rPr lang="en-US" sz="3800" i="1" dirty="0"/>
              <a:t>them</a:t>
            </a:r>
            <a:r>
              <a:rPr lang="en-US" sz="3800" dirty="0"/>
              <a:t> to prison. </a:t>
            </a:r>
          </a:p>
          <a:p>
            <a:pPr lvl="1"/>
            <a:r>
              <a:rPr lang="en-US" sz="3800" dirty="0"/>
              <a:t>Act 9:1  And Saul, yet breathing out </a:t>
            </a:r>
            <a:r>
              <a:rPr lang="en-US" sz="3800" dirty="0" err="1"/>
              <a:t>threatenings</a:t>
            </a:r>
            <a:r>
              <a:rPr lang="en-US" sz="3800" dirty="0"/>
              <a:t> and slaughter against the disciples of the Lord, went unto the high priest, </a:t>
            </a:r>
          </a:p>
          <a:p>
            <a:pPr lvl="1"/>
            <a:r>
              <a:rPr lang="en-US" sz="3800" dirty="0"/>
              <a:t>Act 9:2  And desired of him letters to Damascus to the synagogues, that if he found any of this way, whether they were men or women, he might bring them bound unto Jerusalem. </a:t>
            </a:r>
          </a:p>
          <a:p>
            <a:pPr lvl="1"/>
            <a:r>
              <a:rPr lang="en-US" sz="3800" dirty="0"/>
              <a:t>Act 9:3  And as he journeyed, he came near Damascus: and suddenly there shined round about him a light from heaven: </a:t>
            </a:r>
          </a:p>
          <a:p>
            <a:pPr lvl="1"/>
            <a:r>
              <a:rPr lang="en-US" sz="3800" dirty="0"/>
              <a:t>Act 9:4  And he fell to the earth, and heard a voice saying unto him, Saul, Saul, why </a:t>
            </a:r>
            <a:r>
              <a:rPr lang="en-US" sz="3800" dirty="0" err="1"/>
              <a:t>persecutest</a:t>
            </a:r>
            <a:r>
              <a:rPr lang="en-US" sz="3800" dirty="0"/>
              <a:t> thou me? </a:t>
            </a:r>
          </a:p>
          <a:p>
            <a:pPr marL="0" indent="0">
              <a:buNone/>
            </a:pPr>
            <a:endParaRPr lang="en-US" sz="1800" dirty="0"/>
          </a:p>
          <a:p>
            <a:pPr lvl="1"/>
            <a:endParaRPr lang="en-US" dirty="0"/>
          </a:p>
        </p:txBody>
      </p:sp>
    </p:spTree>
    <p:extLst>
      <p:ext uri="{BB962C8B-B14F-4D97-AF65-F5344CB8AC3E}">
        <p14:creationId xmlns:p14="http://schemas.microsoft.com/office/powerpoint/2010/main" val="3654160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conclusion</a:t>
            </a:r>
            <a:endParaRPr lang="en-US" dirty="0"/>
          </a:p>
        </p:txBody>
      </p:sp>
      <p:sp>
        <p:nvSpPr>
          <p:cNvPr id="3" name="Content Placeholder 2"/>
          <p:cNvSpPr>
            <a:spLocks noGrp="1"/>
          </p:cNvSpPr>
          <p:nvPr>
            <p:ph sz="quarter" idx="13"/>
          </p:nvPr>
        </p:nvSpPr>
        <p:spPr>
          <a:xfrm>
            <a:off x="609600" y="1600200"/>
            <a:ext cx="7924800" cy="4343400"/>
          </a:xfrm>
        </p:spPr>
        <p:txBody>
          <a:bodyPr>
            <a:noAutofit/>
          </a:bodyPr>
          <a:lstStyle/>
          <a:p>
            <a:r>
              <a:rPr lang="en-US" sz="2400" dirty="0" smtClean="0"/>
              <a:t>In what group do you belong?</a:t>
            </a:r>
          </a:p>
          <a:p>
            <a:pPr lvl="1"/>
            <a:r>
              <a:rPr lang="en-US" sz="2400" dirty="0" smtClean="0"/>
              <a:t>If you belong to the first group, this is what you can expect to hear:</a:t>
            </a:r>
          </a:p>
          <a:p>
            <a:pPr lvl="2"/>
            <a:r>
              <a:rPr lang="en-US" sz="2400" dirty="0"/>
              <a:t>Mat 25:23  His lord said unto him, Well done, good and faithful servant; thou hast been faithful over a few things, I will make thee ruler over many things: enter thou into the joy of thy lord. </a:t>
            </a:r>
          </a:p>
          <a:p>
            <a:pPr lvl="1"/>
            <a:endParaRPr lang="en-US" sz="1900" dirty="0" smtClean="0"/>
          </a:p>
        </p:txBody>
      </p:sp>
    </p:spTree>
    <p:extLst>
      <p:ext uri="{BB962C8B-B14F-4D97-AF65-F5344CB8AC3E}">
        <p14:creationId xmlns:p14="http://schemas.microsoft.com/office/powerpoint/2010/main" val="1004950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conclusion</a:t>
            </a:r>
            <a:endParaRPr lang="en-US" dirty="0"/>
          </a:p>
        </p:txBody>
      </p:sp>
      <p:sp>
        <p:nvSpPr>
          <p:cNvPr id="3" name="Content Placeholder 2"/>
          <p:cNvSpPr>
            <a:spLocks noGrp="1"/>
          </p:cNvSpPr>
          <p:nvPr>
            <p:ph sz="quarter" idx="13"/>
          </p:nvPr>
        </p:nvSpPr>
        <p:spPr>
          <a:xfrm>
            <a:off x="609600" y="1600200"/>
            <a:ext cx="7924800" cy="4343400"/>
          </a:xfrm>
        </p:spPr>
        <p:txBody>
          <a:bodyPr>
            <a:noAutofit/>
          </a:bodyPr>
          <a:lstStyle/>
          <a:p>
            <a:r>
              <a:rPr lang="en-US" sz="2400" dirty="0" smtClean="0">
                <a:solidFill>
                  <a:schemeClr val="tx2"/>
                </a:solidFill>
              </a:rPr>
              <a:t>In what group do you belong?</a:t>
            </a:r>
          </a:p>
          <a:p>
            <a:pPr lvl="1"/>
            <a:r>
              <a:rPr lang="en-US" sz="2400" dirty="0" smtClean="0"/>
              <a:t>If you belong to the </a:t>
            </a:r>
            <a:r>
              <a:rPr lang="en-US" sz="2400" smtClean="0"/>
              <a:t>second or third </a:t>
            </a:r>
            <a:r>
              <a:rPr lang="en-US" sz="2400" smtClean="0"/>
              <a:t>group, </a:t>
            </a:r>
            <a:r>
              <a:rPr lang="en-US" sz="2400" dirty="0"/>
              <a:t>this is what you can expect to hear:</a:t>
            </a:r>
          </a:p>
          <a:p>
            <a:pPr lvl="2"/>
            <a:r>
              <a:rPr lang="en-US" sz="2400" dirty="0"/>
              <a:t>Mat 7:23  And then will I profess unto them, I never knew you: depart from me, ye that work iniquity. </a:t>
            </a:r>
          </a:p>
          <a:p>
            <a:pPr lvl="2"/>
            <a:r>
              <a:rPr lang="en-US" sz="2400" dirty="0"/>
              <a:t>Mat 25:41  Then shall he say also unto them on the left hand, Depart from me, ye cursed, into everlasting fire, prepared for the devil and his angels: </a:t>
            </a:r>
            <a:endParaRPr lang="en-US" sz="2400" dirty="0" smtClean="0"/>
          </a:p>
        </p:txBody>
      </p:sp>
    </p:spTree>
    <p:extLst>
      <p:ext uri="{BB962C8B-B14F-4D97-AF65-F5344CB8AC3E}">
        <p14:creationId xmlns:p14="http://schemas.microsoft.com/office/powerpoint/2010/main" val="169291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a:t>
            </a:r>
            <a:r>
              <a:rPr lang="en-US" dirty="0"/>
              <a:t> </a:t>
            </a:r>
            <a:r>
              <a:rPr lang="en-US" dirty="0" smtClean="0"/>
              <a:t>group of people in Christ’s time</a:t>
            </a:r>
            <a:endParaRPr lang="en-US" dirty="0"/>
          </a:p>
        </p:txBody>
      </p:sp>
      <p:sp>
        <p:nvSpPr>
          <p:cNvPr id="3" name="Content Placeholder 2"/>
          <p:cNvSpPr>
            <a:spLocks noGrp="1"/>
          </p:cNvSpPr>
          <p:nvPr>
            <p:ph sz="quarter" idx="13"/>
          </p:nvPr>
        </p:nvSpPr>
        <p:spPr>
          <a:xfrm>
            <a:off x="609600" y="1600200"/>
            <a:ext cx="7924800" cy="4343400"/>
          </a:xfrm>
        </p:spPr>
        <p:txBody>
          <a:bodyPr>
            <a:noAutofit/>
          </a:bodyPr>
          <a:lstStyle/>
          <a:p>
            <a:r>
              <a:rPr lang="en-US" sz="2100" dirty="0" smtClean="0"/>
              <a:t>Shortly </a:t>
            </a:r>
            <a:r>
              <a:rPr lang="en-US" sz="2100" dirty="0"/>
              <a:t>after </a:t>
            </a:r>
            <a:r>
              <a:rPr lang="en-US" sz="2100" dirty="0" smtClean="0"/>
              <a:t>the Messiah’s birth, the Scriptures reveal that </a:t>
            </a:r>
            <a:r>
              <a:rPr lang="en-US" sz="2100" dirty="0"/>
              <a:t>there were three different </a:t>
            </a:r>
            <a:r>
              <a:rPr lang="en-US" sz="2100" dirty="0" smtClean="0"/>
              <a:t>groups of people with three different attitudes toward Him.</a:t>
            </a:r>
          </a:p>
          <a:p>
            <a:r>
              <a:rPr lang="en-US" sz="2100" dirty="0" smtClean="0"/>
              <a:t>These three groups exist today. </a:t>
            </a:r>
          </a:p>
          <a:p>
            <a:r>
              <a:rPr lang="en-US" sz="2100" dirty="0"/>
              <a:t>The first </a:t>
            </a:r>
            <a:r>
              <a:rPr lang="en-US" sz="2100" dirty="0" smtClean="0"/>
              <a:t>group was wise; they accepted Jesus as the Christ and sought to worship Him.</a:t>
            </a:r>
          </a:p>
          <a:p>
            <a:pPr lvl="1"/>
            <a:r>
              <a:rPr lang="en-US" sz="2100" dirty="0"/>
              <a:t>Mat 2:1  Now when Jesus was born in Bethlehem of Judaea in the days of Herod the king, behold, there came wise men from the east to Jerusalem, </a:t>
            </a:r>
          </a:p>
          <a:p>
            <a:pPr lvl="1"/>
            <a:r>
              <a:rPr lang="en-US" sz="2100" dirty="0"/>
              <a:t>Mat 2:2  Saying, Where is he that is born King of the Jews? </a:t>
            </a:r>
            <a:r>
              <a:rPr lang="en-US" sz="2100" dirty="0">
                <a:solidFill>
                  <a:srgbClr val="00B050"/>
                </a:solidFill>
              </a:rPr>
              <a:t>for we have seen his star in the east, and are come to worship him. </a:t>
            </a:r>
          </a:p>
        </p:txBody>
      </p:sp>
    </p:spTree>
    <p:extLst>
      <p:ext uri="{BB962C8B-B14F-4D97-AF65-F5344CB8AC3E}">
        <p14:creationId xmlns:p14="http://schemas.microsoft.com/office/powerpoint/2010/main" val="2803831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a:t>
            </a:r>
            <a:r>
              <a:rPr lang="en-US" dirty="0"/>
              <a:t> </a:t>
            </a:r>
            <a:r>
              <a:rPr lang="en-US" dirty="0" smtClean="0"/>
              <a:t>groups of people in Christ’s time</a:t>
            </a:r>
            <a:endParaRPr lang="en-US" dirty="0"/>
          </a:p>
        </p:txBody>
      </p:sp>
      <p:sp>
        <p:nvSpPr>
          <p:cNvPr id="3" name="Content Placeholder 2"/>
          <p:cNvSpPr>
            <a:spLocks noGrp="1"/>
          </p:cNvSpPr>
          <p:nvPr>
            <p:ph sz="quarter" idx="13"/>
          </p:nvPr>
        </p:nvSpPr>
        <p:spPr/>
        <p:txBody>
          <a:bodyPr>
            <a:noAutofit/>
          </a:bodyPr>
          <a:lstStyle/>
          <a:p>
            <a:r>
              <a:rPr lang="en-US" sz="2400" dirty="0" smtClean="0">
                <a:solidFill>
                  <a:schemeClr val="tx2"/>
                </a:solidFill>
              </a:rPr>
              <a:t>The </a:t>
            </a:r>
            <a:r>
              <a:rPr lang="en-US" sz="2400" dirty="0">
                <a:solidFill>
                  <a:schemeClr val="tx2"/>
                </a:solidFill>
              </a:rPr>
              <a:t>first </a:t>
            </a:r>
            <a:r>
              <a:rPr lang="en-US" sz="2400" dirty="0" smtClean="0">
                <a:solidFill>
                  <a:schemeClr val="tx2"/>
                </a:solidFill>
              </a:rPr>
              <a:t>group was wise; they accepted Jesus as the Christ and sought to worship Him</a:t>
            </a:r>
            <a:r>
              <a:rPr lang="en-US" sz="2400" dirty="0" smtClean="0"/>
              <a:t>.</a:t>
            </a:r>
          </a:p>
          <a:p>
            <a:pPr lvl="1"/>
            <a:r>
              <a:rPr lang="en-US" sz="2400" dirty="0" smtClean="0"/>
              <a:t>Mat </a:t>
            </a:r>
            <a:r>
              <a:rPr lang="en-US" sz="2400" dirty="0"/>
              <a:t>2:11  And when they were come into the house, they saw the young child with Mary his mother, </a:t>
            </a:r>
            <a:r>
              <a:rPr lang="en-US" sz="2400" dirty="0">
                <a:solidFill>
                  <a:srgbClr val="92D050"/>
                </a:solidFill>
              </a:rPr>
              <a:t>and fell down, and worshipped him:</a:t>
            </a:r>
            <a:r>
              <a:rPr lang="en-US" sz="2400" dirty="0"/>
              <a:t> and when they had opened their treasures, they presented unto him gifts; gold, and frankincense, and myrrh. </a:t>
            </a:r>
          </a:p>
        </p:txBody>
      </p:sp>
    </p:spTree>
    <p:extLst>
      <p:ext uri="{BB962C8B-B14F-4D97-AF65-F5344CB8AC3E}">
        <p14:creationId xmlns:p14="http://schemas.microsoft.com/office/powerpoint/2010/main" val="1939408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a:t>
            </a:r>
            <a:r>
              <a:rPr lang="en-US" dirty="0"/>
              <a:t> </a:t>
            </a:r>
            <a:r>
              <a:rPr lang="en-US" dirty="0" smtClean="0"/>
              <a:t>groups of people in Christ’s time</a:t>
            </a:r>
            <a:endParaRPr lang="en-US" dirty="0"/>
          </a:p>
        </p:txBody>
      </p:sp>
      <p:sp>
        <p:nvSpPr>
          <p:cNvPr id="3" name="Content Placeholder 2"/>
          <p:cNvSpPr>
            <a:spLocks noGrp="1"/>
          </p:cNvSpPr>
          <p:nvPr>
            <p:ph sz="quarter" idx="13"/>
          </p:nvPr>
        </p:nvSpPr>
        <p:spPr/>
        <p:txBody>
          <a:bodyPr>
            <a:normAutofit/>
          </a:bodyPr>
          <a:lstStyle/>
          <a:p>
            <a:r>
              <a:rPr lang="en-US" sz="2400" dirty="0" smtClean="0"/>
              <a:t>The second group was informed and indifferent.</a:t>
            </a:r>
          </a:p>
          <a:p>
            <a:pPr lvl="1"/>
            <a:r>
              <a:rPr lang="en-US" sz="2400" dirty="0" smtClean="0"/>
              <a:t>Mat </a:t>
            </a:r>
            <a:r>
              <a:rPr lang="en-US" sz="2400" dirty="0"/>
              <a:t>2:4  And when he had gathered all </a:t>
            </a:r>
            <a:r>
              <a:rPr lang="en-US" sz="2400" dirty="0">
                <a:solidFill>
                  <a:srgbClr val="00B050"/>
                </a:solidFill>
              </a:rPr>
              <a:t>the chief priests and scribes</a:t>
            </a:r>
            <a:r>
              <a:rPr lang="en-US" sz="2400" dirty="0">
                <a:solidFill>
                  <a:schemeClr val="tx2"/>
                </a:solidFill>
              </a:rPr>
              <a:t> </a:t>
            </a:r>
            <a:r>
              <a:rPr lang="en-US" sz="2400" dirty="0"/>
              <a:t>of the people together, he demanded of them where Christ should be born. </a:t>
            </a:r>
          </a:p>
          <a:p>
            <a:pPr lvl="1"/>
            <a:r>
              <a:rPr lang="en-US" sz="2400" dirty="0"/>
              <a:t>Mat 2:5  And they said unto him, In Bethlehem of Judaea: for thus it is written by the prophet, </a:t>
            </a:r>
          </a:p>
          <a:p>
            <a:pPr lvl="1"/>
            <a:r>
              <a:rPr lang="en-US" sz="2400" dirty="0"/>
              <a:t>Mat 2:6  And thou Bethlehem, </a:t>
            </a:r>
            <a:r>
              <a:rPr lang="en-US" sz="2400" i="1" dirty="0"/>
              <a:t>in</a:t>
            </a:r>
            <a:r>
              <a:rPr lang="en-US" sz="2400" dirty="0"/>
              <a:t> the land of </a:t>
            </a:r>
            <a:r>
              <a:rPr lang="en-US" sz="2400" dirty="0" err="1"/>
              <a:t>Juda</a:t>
            </a:r>
            <a:r>
              <a:rPr lang="en-US" sz="2400" dirty="0"/>
              <a:t>, art not the least among the princes of </a:t>
            </a:r>
            <a:r>
              <a:rPr lang="en-US" sz="2400" dirty="0" err="1"/>
              <a:t>Juda</a:t>
            </a:r>
            <a:r>
              <a:rPr lang="en-US" sz="2400" dirty="0"/>
              <a:t>: for out of thee shall come a Governor, that shall rule my people Israel. </a:t>
            </a:r>
          </a:p>
          <a:p>
            <a:pPr marL="0" indent="0">
              <a:buNone/>
            </a:pPr>
            <a:endParaRPr lang="en-US" dirty="0"/>
          </a:p>
        </p:txBody>
      </p:sp>
    </p:spTree>
    <p:extLst>
      <p:ext uri="{BB962C8B-B14F-4D97-AF65-F5344CB8AC3E}">
        <p14:creationId xmlns:p14="http://schemas.microsoft.com/office/powerpoint/2010/main" val="174363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a:t>
            </a:r>
            <a:r>
              <a:rPr lang="en-US" dirty="0"/>
              <a:t> </a:t>
            </a:r>
            <a:r>
              <a:rPr lang="en-US" dirty="0" smtClean="0"/>
              <a:t>groups of people in Christ’s time</a:t>
            </a:r>
            <a:endParaRPr lang="en-US" dirty="0"/>
          </a:p>
        </p:txBody>
      </p:sp>
      <p:sp>
        <p:nvSpPr>
          <p:cNvPr id="3" name="Content Placeholder 2"/>
          <p:cNvSpPr>
            <a:spLocks noGrp="1"/>
          </p:cNvSpPr>
          <p:nvPr>
            <p:ph sz="quarter" idx="13"/>
          </p:nvPr>
        </p:nvSpPr>
        <p:spPr/>
        <p:txBody>
          <a:bodyPr>
            <a:noAutofit/>
          </a:bodyPr>
          <a:lstStyle/>
          <a:p>
            <a:r>
              <a:rPr lang="en-US" sz="2000" dirty="0" smtClean="0"/>
              <a:t>The third group hated Christ and sought to destroy Him.</a:t>
            </a:r>
          </a:p>
          <a:p>
            <a:pPr lvl="1"/>
            <a:r>
              <a:rPr lang="en-US" sz="2000" dirty="0"/>
              <a:t>Mat 2:13  And when they were departed, behold, the angel of the Lord </a:t>
            </a:r>
            <a:r>
              <a:rPr lang="en-US" sz="2000" dirty="0" err="1"/>
              <a:t>appeareth</a:t>
            </a:r>
            <a:r>
              <a:rPr lang="en-US" sz="2000" dirty="0"/>
              <a:t> to Joseph in a dream, saying, Arise, and take the young child and his mother, and flee into Egypt, and be thou there until I bring thee word: </a:t>
            </a:r>
            <a:r>
              <a:rPr lang="en-US" sz="2000" dirty="0">
                <a:solidFill>
                  <a:srgbClr val="00B050"/>
                </a:solidFill>
              </a:rPr>
              <a:t>for Herod will seek the young child to destroy him. </a:t>
            </a:r>
          </a:p>
          <a:p>
            <a:pPr lvl="1"/>
            <a:r>
              <a:rPr lang="en-US" sz="2000" dirty="0"/>
              <a:t>Mat 2:14  When he arose, he took the young child and his mother by night, and departed into Egypt: </a:t>
            </a:r>
          </a:p>
          <a:p>
            <a:pPr lvl="1"/>
            <a:r>
              <a:rPr lang="en-US" sz="2000" b="1" dirty="0" smtClean="0"/>
              <a:t>Mat </a:t>
            </a:r>
            <a:r>
              <a:rPr lang="en-US" sz="2000" b="1" dirty="0"/>
              <a:t>2:16</a:t>
            </a:r>
            <a:r>
              <a:rPr lang="en-US" sz="2000" dirty="0"/>
              <a:t>  </a:t>
            </a:r>
            <a:r>
              <a:rPr lang="en-US" sz="2000" dirty="0">
                <a:solidFill>
                  <a:srgbClr val="00B050"/>
                </a:solidFill>
              </a:rPr>
              <a:t>Then Herod</a:t>
            </a:r>
            <a:r>
              <a:rPr lang="en-US" sz="2000" dirty="0"/>
              <a:t>, when he saw that he was mocked of the wise men, was exceeding wroth, and </a:t>
            </a:r>
            <a:r>
              <a:rPr lang="en-US" sz="2000" dirty="0">
                <a:solidFill>
                  <a:srgbClr val="00B050"/>
                </a:solidFill>
              </a:rPr>
              <a:t>sent forth, and slew all the children that were in Bethlehem, and in all the coasts thereof, from two years old and under, </a:t>
            </a:r>
            <a:r>
              <a:rPr lang="en-US" sz="2000" dirty="0"/>
              <a:t>according to the time which he had diligently enquired of the wise men. </a:t>
            </a:r>
          </a:p>
        </p:txBody>
      </p:sp>
    </p:spTree>
    <p:extLst>
      <p:ext uri="{BB962C8B-B14F-4D97-AF65-F5344CB8AC3E}">
        <p14:creationId xmlns:p14="http://schemas.microsoft.com/office/powerpoint/2010/main" val="2785558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a:t/>
            </a:r>
            <a:br>
              <a:rPr lang="en-US" dirty="0"/>
            </a:br>
            <a:r>
              <a:rPr lang="en-US" sz="3200" dirty="0" smtClean="0"/>
              <a:t/>
            </a:r>
            <a:br>
              <a:rPr lang="en-US" sz="3200" dirty="0" smtClean="0"/>
            </a:br>
            <a:r>
              <a:rPr lang="en-US" sz="3200" dirty="0" smtClean="0"/>
              <a:t>The First Group</a:t>
            </a:r>
            <a:endParaRPr lang="en-US" sz="3200" dirty="0"/>
          </a:p>
        </p:txBody>
      </p:sp>
      <p:sp>
        <p:nvSpPr>
          <p:cNvPr id="3" name="Content Placeholder 2"/>
          <p:cNvSpPr>
            <a:spLocks noGrp="1"/>
          </p:cNvSpPr>
          <p:nvPr>
            <p:ph sz="quarter" idx="13"/>
          </p:nvPr>
        </p:nvSpPr>
        <p:spPr/>
        <p:txBody>
          <a:bodyPr>
            <a:normAutofit/>
          </a:bodyPr>
          <a:lstStyle/>
          <a:p>
            <a:r>
              <a:rPr lang="en-US" sz="2200" dirty="0" smtClean="0"/>
              <a:t>The wise men:</a:t>
            </a:r>
          </a:p>
          <a:p>
            <a:pPr marL="742950" lvl="2" indent="-342900"/>
            <a:r>
              <a:rPr lang="en-US" sz="2200" dirty="0"/>
              <a:t>Did not return home until they found and worshiped </a:t>
            </a:r>
            <a:r>
              <a:rPr lang="en-US" sz="2200" dirty="0">
                <a:solidFill>
                  <a:srgbClr val="00B050"/>
                </a:solidFill>
              </a:rPr>
              <a:t>Jesus.</a:t>
            </a:r>
          </a:p>
          <a:p>
            <a:pPr marL="742950" lvl="2" indent="-342900"/>
            <a:r>
              <a:rPr lang="en-US" sz="2200" dirty="0"/>
              <a:t>Inquired to make sure they were going the right </a:t>
            </a:r>
            <a:r>
              <a:rPr lang="en-US" sz="2200" dirty="0">
                <a:solidFill>
                  <a:srgbClr val="00B050"/>
                </a:solidFill>
              </a:rPr>
              <a:t>way.</a:t>
            </a:r>
          </a:p>
          <a:p>
            <a:pPr marL="742950" lvl="2" indent="-342900"/>
            <a:r>
              <a:rPr lang="en-US" sz="2200" dirty="0"/>
              <a:t>Took the time to seek </a:t>
            </a:r>
            <a:r>
              <a:rPr lang="en-US" sz="2200" dirty="0">
                <a:solidFill>
                  <a:srgbClr val="00B050"/>
                </a:solidFill>
              </a:rPr>
              <a:t>truth</a:t>
            </a:r>
            <a:r>
              <a:rPr lang="en-US" sz="2200" dirty="0" smtClean="0">
                <a:solidFill>
                  <a:srgbClr val="00B050"/>
                </a:solidFill>
              </a:rPr>
              <a:t>.</a:t>
            </a:r>
          </a:p>
          <a:p>
            <a:pPr lvl="1"/>
            <a:r>
              <a:rPr lang="en-US" sz="2200" dirty="0" smtClean="0"/>
              <a:t>Followed </a:t>
            </a:r>
            <a:r>
              <a:rPr lang="en-US" sz="2200" dirty="0"/>
              <a:t>the</a:t>
            </a:r>
            <a:r>
              <a:rPr lang="en-US" sz="2200" dirty="0">
                <a:solidFill>
                  <a:schemeClr val="tx2"/>
                </a:solidFill>
              </a:rPr>
              <a:t> </a:t>
            </a:r>
            <a:r>
              <a:rPr lang="en-US" sz="2200" dirty="0">
                <a:solidFill>
                  <a:srgbClr val="00B050"/>
                </a:solidFill>
              </a:rPr>
              <a:t>light</a:t>
            </a:r>
            <a:r>
              <a:rPr lang="en-US" sz="2200" dirty="0">
                <a:solidFill>
                  <a:schemeClr val="tx2"/>
                </a:solidFill>
              </a:rPr>
              <a:t> </a:t>
            </a:r>
            <a:r>
              <a:rPr lang="en-US" sz="2200" dirty="0"/>
              <a:t>God gave them.</a:t>
            </a:r>
          </a:p>
          <a:p>
            <a:pPr lvl="1"/>
            <a:r>
              <a:rPr lang="en-US" sz="2200" dirty="0" smtClean="0"/>
              <a:t>Brought </a:t>
            </a:r>
            <a:r>
              <a:rPr lang="en-US" sz="2200" dirty="0" smtClean="0">
                <a:solidFill>
                  <a:srgbClr val="00B050"/>
                </a:solidFill>
              </a:rPr>
              <a:t>themselves</a:t>
            </a:r>
            <a:r>
              <a:rPr lang="en-US" sz="2200" dirty="0" smtClean="0"/>
              <a:t> and other gifts to Christ.</a:t>
            </a:r>
            <a:endParaRPr lang="en-US" sz="2200" dirty="0"/>
          </a:p>
          <a:p>
            <a:pPr lvl="1"/>
            <a:r>
              <a:rPr lang="en-US" sz="2200" dirty="0" smtClean="0"/>
              <a:t>Did not listen </a:t>
            </a:r>
            <a:r>
              <a:rPr lang="en-US" sz="2200" dirty="0"/>
              <a:t>to </a:t>
            </a:r>
            <a:r>
              <a:rPr lang="en-US" sz="2200" dirty="0" smtClean="0"/>
              <a:t>the one who hated Christ.</a:t>
            </a:r>
            <a:endParaRPr lang="en-US" sz="2200" dirty="0"/>
          </a:p>
          <a:p>
            <a:pPr lvl="1"/>
            <a:r>
              <a:rPr lang="en-US" sz="2200" dirty="0" smtClean="0"/>
              <a:t>Obeyed the Words God spoke to them.</a:t>
            </a:r>
            <a:endParaRPr lang="en-US" sz="2200" dirty="0"/>
          </a:p>
        </p:txBody>
      </p:sp>
    </p:spTree>
    <p:extLst>
      <p:ext uri="{BB962C8B-B14F-4D97-AF65-F5344CB8AC3E}">
        <p14:creationId xmlns:p14="http://schemas.microsoft.com/office/powerpoint/2010/main" val="321941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a:t/>
            </a:r>
            <a:br>
              <a:rPr lang="en-US" dirty="0"/>
            </a:br>
            <a:r>
              <a:rPr lang="en-US" sz="3200" dirty="0" smtClean="0"/>
              <a:t/>
            </a:r>
            <a:br>
              <a:rPr lang="en-US" sz="3200" dirty="0" smtClean="0"/>
            </a:br>
            <a:r>
              <a:rPr lang="en-US" sz="3200" dirty="0" smtClean="0"/>
              <a:t>The first Group</a:t>
            </a:r>
            <a:endParaRPr lang="en-US" sz="3200" dirty="0"/>
          </a:p>
        </p:txBody>
      </p:sp>
      <p:sp>
        <p:nvSpPr>
          <p:cNvPr id="3" name="Content Placeholder 2"/>
          <p:cNvSpPr>
            <a:spLocks noGrp="1"/>
          </p:cNvSpPr>
          <p:nvPr>
            <p:ph sz="quarter" idx="13"/>
          </p:nvPr>
        </p:nvSpPr>
        <p:spPr>
          <a:xfrm>
            <a:off x="609600" y="1600200"/>
            <a:ext cx="7924800" cy="4800600"/>
          </a:xfrm>
        </p:spPr>
        <p:txBody>
          <a:bodyPr>
            <a:noAutofit/>
          </a:bodyPr>
          <a:lstStyle/>
          <a:p>
            <a:r>
              <a:rPr lang="en-US" sz="2200" dirty="0" smtClean="0"/>
              <a:t>Mary and Joseph belonged to the </a:t>
            </a:r>
            <a:r>
              <a:rPr lang="en-US" sz="2200" dirty="0" smtClean="0">
                <a:solidFill>
                  <a:srgbClr val="00B050"/>
                </a:solidFill>
              </a:rPr>
              <a:t>first group </a:t>
            </a:r>
            <a:r>
              <a:rPr lang="en-US" sz="2200" dirty="0" smtClean="0"/>
              <a:t>because they accepted Jesus as the Christ and had a strong faith in God.</a:t>
            </a:r>
          </a:p>
          <a:p>
            <a:r>
              <a:rPr lang="en-US" sz="2200" dirty="0" smtClean="0"/>
              <a:t>Mary and Joseph were the most blessed people on earth because they were given the great responsibility and honor of being Jesus’ earthly parents.</a:t>
            </a:r>
          </a:p>
          <a:p>
            <a:pPr lvl="1"/>
            <a:r>
              <a:rPr lang="en-US" sz="2200" dirty="0"/>
              <a:t>Mat 1:18  Now the birth of Jesus Christ was on this wise: When as his mother Mary was espoused to Joseph, before they came together, she was found with child of the Holy Ghost. </a:t>
            </a:r>
          </a:p>
          <a:p>
            <a:pPr lvl="1"/>
            <a:r>
              <a:rPr lang="en-US" sz="2200" dirty="0"/>
              <a:t>Mat 1:19  Then Joseph her husband, being a just </a:t>
            </a:r>
            <a:r>
              <a:rPr lang="en-US" sz="2200" i="1" dirty="0"/>
              <a:t>man,</a:t>
            </a:r>
            <a:r>
              <a:rPr lang="en-US" sz="2200" dirty="0"/>
              <a:t> and not willing to make her a </a:t>
            </a:r>
            <a:r>
              <a:rPr lang="en-US" sz="2200" dirty="0" err="1"/>
              <a:t>publick</a:t>
            </a:r>
            <a:r>
              <a:rPr lang="en-US" sz="2200" dirty="0"/>
              <a:t> example, was minded to put her away </a:t>
            </a:r>
            <a:r>
              <a:rPr lang="en-US" sz="2200" dirty="0" err="1"/>
              <a:t>privily</a:t>
            </a:r>
            <a:r>
              <a:rPr lang="en-US" sz="2200" dirty="0"/>
              <a:t>. </a:t>
            </a:r>
          </a:p>
        </p:txBody>
      </p:sp>
    </p:spTree>
    <p:extLst>
      <p:ext uri="{BB962C8B-B14F-4D97-AF65-F5344CB8AC3E}">
        <p14:creationId xmlns:p14="http://schemas.microsoft.com/office/powerpoint/2010/main" val="1201873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a:t/>
            </a:r>
            <a:br>
              <a:rPr lang="en-US" dirty="0"/>
            </a:br>
            <a:r>
              <a:rPr lang="en-US" sz="3200" dirty="0" smtClean="0"/>
              <a:t/>
            </a:r>
            <a:br>
              <a:rPr lang="en-US" sz="3200" dirty="0" smtClean="0"/>
            </a:br>
            <a:r>
              <a:rPr lang="en-US" sz="3200" dirty="0" smtClean="0"/>
              <a:t>The first Group</a:t>
            </a:r>
            <a:endParaRPr lang="en-US" sz="3200" dirty="0"/>
          </a:p>
        </p:txBody>
      </p:sp>
      <p:sp>
        <p:nvSpPr>
          <p:cNvPr id="3" name="Content Placeholder 2"/>
          <p:cNvSpPr>
            <a:spLocks noGrp="1"/>
          </p:cNvSpPr>
          <p:nvPr>
            <p:ph sz="quarter" idx="13"/>
          </p:nvPr>
        </p:nvSpPr>
        <p:spPr>
          <a:xfrm>
            <a:off x="609600" y="1600200"/>
            <a:ext cx="7924800" cy="4800600"/>
          </a:xfrm>
        </p:spPr>
        <p:txBody>
          <a:bodyPr>
            <a:noAutofit/>
          </a:bodyPr>
          <a:lstStyle/>
          <a:p>
            <a:r>
              <a:rPr lang="en-US" sz="2400" dirty="0" smtClean="0">
                <a:solidFill>
                  <a:schemeClr val="tx2"/>
                </a:solidFill>
              </a:rPr>
              <a:t>Mary and Joseph were the most blessed people of the earth because they were given the great responsibility and honor of being Jesus’ earthly parents.</a:t>
            </a:r>
          </a:p>
          <a:p>
            <a:pPr lvl="1"/>
            <a:r>
              <a:rPr lang="en-US" sz="2400" dirty="0" smtClean="0"/>
              <a:t>Mat </a:t>
            </a:r>
            <a:r>
              <a:rPr lang="en-US" sz="2400" dirty="0"/>
              <a:t>1:20  But while he thought on these things, behold, the angel of the Lord appeared unto him in a dream, saying, Joseph, thou son of David, fear not to take unto thee Mary thy wife: for that which is conceived in her is of the Holy Ghost. </a:t>
            </a:r>
          </a:p>
        </p:txBody>
      </p:sp>
    </p:spTree>
    <p:extLst>
      <p:ext uri="{BB962C8B-B14F-4D97-AF65-F5344CB8AC3E}">
        <p14:creationId xmlns:p14="http://schemas.microsoft.com/office/powerpoint/2010/main" val="3813071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a:t/>
            </a:r>
            <a:br>
              <a:rPr lang="en-US" dirty="0"/>
            </a:br>
            <a:r>
              <a:rPr lang="en-US" sz="3200" dirty="0" smtClean="0"/>
              <a:t/>
            </a:r>
            <a:br>
              <a:rPr lang="en-US" sz="3200" dirty="0" smtClean="0"/>
            </a:br>
            <a:r>
              <a:rPr lang="en-US" sz="3200" dirty="0" smtClean="0"/>
              <a:t>the first group</a:t>
            </a:r>
            <a:endParaRPr lang="en-US" sz="3200" dirty="0"/>
          </a:p>
        </p:txBody>
      </p:sp>
      <p:sp>
        <p:nvSpPr>
          <p:cNvPr id="3" name="Content Placeholder 2"/>
          <p:cNvSpPr>
            <a:spLocks noGrp="1"/>
          </p:cNvSpPr>
          <p:nvPr>
            <p:ph sz="quarter" idx="13"/>
          </p:nvPr>
        </p:nvSpPr>
        <p:spPr>
          <a:xfrm>
            <a:off x="609600" y="1600200"/>
            <a:ext cx="7924800" cy="4800600"/>
          </a:xfrm>
        </p:spPr>
        <p:txBody>
          <a:bodyPr>
            <a:noAutofit/>
          </a:bodyPr>
          <a:lstStyle/>
          <a:p>
            <a:r>
              <a:rPr lang="en-US" sz="2200" dirty="0" smtClean="0"/>
              <a:t>Mary and Joseph are examples of two people who had  complete faith in God’s Word.</a:t>
            </a:r>
          </a:p>
          <a:p>
            <a:r>
              <a:rPr lang="en-US" sz="2200" dirty="0"/>
              <a:t>Mary </a:t>
            </a:r>
            <a:r>
              <a:rPr lang="en-US" sz="2200" dirty="0" smtClean="0"/>
              <a:t>believed </a:t>
            </a:r>
            <a:r>
              <a:rPr lang="en-US" sz="2200" dirty="0"/>
              <a:t>that she was going to have a baby </a:t>
            </a:r>
            <a:r>
              <a:rPr lang="en-US" sz="2200" dirty="0" smtClean="0"/>
              <a:t>even though </a:t>
            </a:r>
            <a:r>
              <a:rPr lang="en-US" sz="2200" dirty="0"/>
              <a:t>she had not known a man: </a:t>
            </a:r>
            <a:endParaRPr lang="en-US" sz="2200" dirty="0" smtClean="0"/>
          </a:p>
          <a:p>
            <a:pPr lvl="1"/>
            <a:r>
              <a:rPr lang="en-US" sz="2200" dirty="0" err="1"/>
              <a:t>Luk</a:t>
            </a:r>
            <a:r>
              <a:rPr lang="en-US" sz="2200" dirty="0"/>
              <a:t> 1:34  Then said Mary unto the angel, How shall this be, seeing I know not a man? </a:t>
            </a:r>
          </a:p>
          <a:p>
            <a:r>
              <a:rPr lang="en-US" sz="2200" dirty="0" smtClean="0"/>
              <a:t>Joseph believed </a:t>
            </a:r>
            <a:r>
              <a:rPr lang="en-US" sz="2200" dirty="0"/>
              <a:t>that </a:t>
            </a:r>
            <a:r>
              <a:rPr lang="en-US" sz="2200" dirty="0" smtClean="0"/>
              <a:t>Mary’s child was from </a:t>
            </a:r>
            <a:r>
              <a:rPr lang="en-US" sz="2200" dirty="0"/>
              <a:t>the </a:t>
            </a:r>
            <a:r>
              <a:rPr lang="en-US" sz="2200" dirty="0" smtClean="0"/>
              <a:t>Holy Ghost.</a:t>
            </a:r>
          </a:p>
          <a:p>
            <a:pPr marL="742950" lvl="2" indent="-342900"/>
            <a:r>
              <a:rPr lang="en-US" sz="2200" dirty="0"/>
              <a:t>The easiest thing, for Joseph, to believe was that Mary had known another man</a:t>
            </a:r>
            <a:r>
              <a:rPr lang="en-US" sz="2200" dirty="0" smtClean="0"/>
              <a:t>.</a:t>
            </a:r>
          </a:p>
          <a:p>
            <a:pPr lvl="1"/>
            <a:r>
              <a:rPr lang="en-US" sz="2200" dirty="0" smtClean="0"/>
              <a:t>No such thing had ever happened before.</a:t>
            </a:r>
          </a:p>
        </p:txBody>
      </p:sp>
    </p:spTree>
    <p:extLst>
      <p:ext uri="{BB962C8B-B14F-4D97-AF65-F5344CB8AC3E}">
        <p14:creationId xmlns:p14="http://schemas.microsoft.com/office/powerpoint/2010/main" val="2449680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504</TotalTime>
  <Words>1697</Words>
  <Application>Microsoft Office PowerPoint</Application>
  <PresentationFormat>On-screen Show (4:3)</PresentationFormat>
  <Paragraphs>101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Horizon</vt:lpstr>
      <vt:lpstr>Three Different attitudes  toward  The Messiah</vt:lpstr>
      <vt:lpstr>Three group of people in Christ’s time</vt:lpstr>
      <vt:lpstr>Three groups of people in Christ’s time</vt:lpstr>
      <vt:lpstr>Three groups of people in Christ’s time</vt:lpstr>
      <vt:lpstr>Three groups of people in Christ’s time</vt:lpstr>
      <vt:lpstr>   The First Group</vt:lpstr>
      <vt:lpstr>   The first Group</vt:lpstr>
      <vt:lpstr>   The first Group</vt:lpstr>
      <vt:lpstr>   the first group</vt:lpstr>
      <vt:lpstr>The second group</vt:lpstr>
      <vt:lpstr>The second group</vt:lpstr>
      <vt:lpstr>The second group</vt:lpstr>
      <vt:lpstr>The second group</vt:lpstr>
      <vt:lpstr>The second group</vt:lpstr>
      <vt:lpstr>The third group</vt:lpstr>
      <vt:lpstr>The third group</vt:lpstr>
      <vt:lpstr>In conclusion</vt:lpstr>
      <vt:lpstr>In 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Three Different Views of Truth and Life</dc:title>
  <dc:creator>James M. Overton</dc:creator>
  <cp:lastModifiedBy>James M. Overton</cp:lastModifiedBy>
  <cp:revision>67</cp:revision>
  <dcterms:created xsi:type="dcterms:W3CDTF">2013-03-12T10:52:05Z</dcterms:created>
  <dcterms:modified xsi:type="dcterms:W3CDTF">2014-09-24T09:40:54Z</dcterms:modified>
</cp:coreProperties>
</file>