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9144000" cy="6858000"/>
  <p:notesSz cx="6858000" cy="9144000"/>
  <p:defaultTextStyle>
    <a:lvl1pPr>
      <a:defRPr>
        <a:solidFill>
          <a:srgbClr val="686B5D"/>
        </a:solidFill>
        <a:latin typeface="+mj-lt"/>
        <a:ea typeface="+mj-ea"/>
        <a:cs typeface="+mj-cs"/>
        <a:sym typeface="Helvetica"/>
      </a:defRPr>
    </a:lvl1pPr>
    <a:lvl2pPr>
      <a:defRPr>
        <a:solidFill>
          <a:srgbClr val="686B5D"/>
        </a:solidFill>
        <a:latin typeface="+mj-lt"/>
        <a:ea typeface="+mj-ea"/>
        <a:cs typeface="+mj-cs"/>
        <a:sym typeface="Helvetica"/>
      </a:defRPr>
    </a:lvl2pPr>
    <a:lvl3pPr>
      <a:defRPr>
        <a:solidFill>
          <a:srgbClr val="686B5D"/>
        </a:solidFill>
        <a:latin typeface="+mj-lt"/>
        <a:ea typeface="+mj-ea"/>
        <a:cs typeface="+mj-cs"/>
        <a:sym typeface="Helvetica"/>
      </a:defRPr>
    </a:lvl3pPr>
    <a:lvl4pPr>
      <a:defRPr>
        <a:solidFill>
          <a:srgbClr val="686B5D"/>
        </a:solidFill>
        <a:latin typeface="+mj-lt"/>
        <a:ea typeface="+mj-ea"/>
        <a:cs typeface="+mj-cs"/>
        <a:sym typeface="Helvetica"/>
      </a:defRPr>
    </a:lvl4pPr>
    <a:lvl5pPr>
      <a:defRPr>
        <a:solidFill>
          <a:srgbClr val="686B5D"/>
        </a:solidFill>
        <a:latin typeface="+mj-lt"/>
        <a:ea typeface="+mj-ea"/>
        <a:cs typeface="+mj-cs"/>
        <a:sym typeface="Helvetica"/>
      </a:defRPr>
    </a:lvl5pPr>
    <a:lvl6pPr>
      <a:defRPr>
        <a:solidFill>
          <a:srgbClr val="686B5D"/>
        </a:solidFill>
        <a:latin typeface="+mj-lt"/>
        <a:ea typeface="+mj-ea"/>
        <a:cs typeface="+mj-cs"/>
        <a:sym typeface="Helvetica"/>
      </a:defRPr>
    </a:lvl6pPr>
    <a:lvl7pPr>
      <a:defRPr>
        <a:solidFill>
          <a:srgbClr val="686B5D"/>
        </a:solidFill>
        <a:latin typeface="+mj-lt"/>
        <a:ea typeface="+mj-ea"/>
        <a:cs typeface="+mj-cs"/>
        <a:sym typeface="Helvetica"/>
      </a:defRPr>
    </a:lvl7pPr>
    <a:lvl8pPr>
      <a:defRPr>
        <a:solidFill>
          <a:srgbClr val="686B5D"/>
        </a:solidFill>
        <a:latin typeface="+mj-lt"/>
        <a:ea typeface="+mj-ea"/>
        <a:cs typeface="+mj-cs"/>
        <a:sym typeface="Helvetica"/>
      </a:defRPr>
    </a:lvl8pPr>
    <a:lvl9pPr>
      <a:defRPr>
        <a:solidFill>
          <a:srgbClr val="686B5D"/>
        </a:solidFill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DBDBD8"/>
          </a:solidFill>
        </a:fill>
      </a:tcStyle>
    </a:wholeTbl>
    <a:band2H>
      <a:tcTxStyle b="def" i="def"/>
      <a:tcStyle>
        <a:tcBdr/>
        <a:fill>
          <a:solidFill>
            <a:srgbClr val="EEEEEC"/>
          </a:solidFill>
        </a:fill>
      </a:tcStyle>
    </a:band2H>
    <a:firstCol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909082"/>
          </a:solidFill>
        </a:fill>
      </a:tcStyle>
    </a:firstCol>
    <a:lastRow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381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909082"/>
          </a:solidFill>
        </a:fill>
      </a:tcStyle>
    </a:lastRow>
    <a:firstRow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381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909082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E6E6E5"/>
          </a:solidFill>
        </a:fill>
      </a:tcStyle>
    </a:wholeTbl>
    <a:band2H>
      <a:tcTxStyle b="def" i="def"/>
      <a:tcStyle>
        <a:tcBdr/>
        <a:fill>
          <a:solidFill>
            <a:srgbClr val="F3F3F2"/>
          </a:solidFill>
        </a:fill>
      </a:tcStyle>
    </a:band2H>
    <a:firstCol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B8B9B5"/>
          </a:solidFill>
        </a:fill>
      </a:tcStyle>
    </a:firstCol>
    <a:lastRow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381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B8B9B5"/>
          </a:solidFill>
        </a:fill>
      </a:tcStyle>
    </a:lastRow>
    <a:firstRow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381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B8B9B5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D5DBDD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748F98"/>
          </a:solidFill>
        </a:fill>
      </a:tcStyle>
    </a:firstCol>
    <a:lastRow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381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748F98"/>
          </a:solidFill>
        </a:fill>
      </a:tcStyle>
    </a:lastRow>
    <a:firstRow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381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748F98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EAE9"/>
          </a:solidFill>
        </a:fill>
      </a:tcStyle>
    </a:wholeTbl>
    <a:band2H>
      <a:tcTxStyle b="def" i="def"/>
      <a:tcStyle>
        <a:tcBdr/>
        <a:fill>
          <a:solidFill>
            <a:srgbClr val="220E6B"/>
          </a:solidFill>
        </a:fill>
      </a:tcStyle>
    </a:band2H>
    <a:firstCol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09082"/>
          </a:solidFill>
        </a:fill>
      </a:tcStyle>
    </a:firstCol>
    <a:lastRow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686B5D"/>
              </a:solidFill>
              <a:prstDash val="solid"/>
              <a:bevel/>
            </a:ln>
          </a:top>
          <a:bottom>
            <a:ln w="25400" cap="flat">
              <a:solidFill>
                <a:srgbClr val="686B5D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20E6B"/>
          </a:solidFill>
        </a:fill>
      </a:tcStyle>
    </a:lastRow>
    <a:firstRow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686B5D"/>
              </a:solidFill>
              <a:prstDash val="solid"/>
              <a:bevel/>
            </a:ln>
          </a:top>
          <a:bottom>
            <a:ln w="25400" cap="flat">
              <a:solidFill>
                <a:srgbClr val="686B5D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09082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D2D3D1"/>
          </a:solidFill>
        </a:fill>
      </a:tcStyle>
    </a:wholeTbl>
    <a:band2H>
      <a:tcTxStyle b="def" i="def"/>
      <a:tcStyle>
        <a:tcBdr/>
        <a:fill>
          <a:solidFill>
            <a:srgbClr val="EAEAE9"/>
          </a:solidFill>
        </a:fill>
      </a:tcStyle>
    </a:band2H>
    <a:firstCol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686B5D"/>
          </a:solidFill>
        </a:fill>
      </a:tcStyle>
    </a:firstCol>
    <a:lastRow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38100" cap="flat">
              <a:solidFill>
                <a:srgbClr val="220E6B"/>
              </a:solidFill>
              <a:prstDash val="solid"/>
              <a:bevel/>
            </a:ln>
          </a:top>
          <a:bottom>
            <a:ln w="127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686B5D"/>
          </a:solidFill>
        </a:fill>
      </a:tcStyle>
    </a:lastRow>
    <a:firstRow>
      <a:tcTxStyle b="on" i="on">
        <a:fontRef idx="major">
          <a:srgbClr val="220E6B"/>
        </a:fontRef>
        <a:srgbClr val="220E6B"/>
      </a:tcTxStyle>
      <a:tcStyle>
        <a:tcBdr>
          <a:left>
            <a:ln w="12700" cap="flat">
              <a:solidFill>
                <a:srgbClr val="220E6B"/>
              </a:solidFill>
              <a:prstDash val="solid"/>
              <a:bevel/>
            </a:ln>
          </a:left>
          <a:right>
            <a:ln w="12700" cap="flat">
              <a:solidFill>
                <a:srgbClr val="220E6B"/>
              </a:solidFill>
              <a:prstDash val="solid"/>
              <a:bevel/>
            </a:ln>
          </a:right>
          <a:top>
            <a:ln w="12700" cap="flat">
              <a:solidFill>
                <a:srgbClr val="220E6B"/>
              </a:solidFill>
              <a:prstDash val="solid"/>
              <a:bevel/>
            </a:ln>
          </a:top>
          <a:bottom>
            <a:ln w="38100" cap="flat">
              <a:solidFill>
                <a:srgbClr val="220E6B"/>
              </a:solidFill>
              <a:prstDash val="solid"/>
              <a:bevel/>
            </a:ln>
          </a:bottom>
          <a:insideH>
            <a:ln w="12700" cap="flat">
              <a:solidFill>
                <a:srgbClr val="220E6B"/>
              </a:solidFill>
              <a:prstDash val="solid"/>
              <a:bevel/>
            </a:ln>
          </a:insideH>
          <a:insideV>
            <a:ln w="12700" cap="flat">
              <a:solidFill>
                <a:srgbClr val="220E6B"/>
              </a:solidFill>
              <a:prstDash val="solid"/>
              <a:bevel/>
            </a:ln>
          </a:insideV>
        </a:tcBdr>
        <a:fill>
          <a:solidFill>
            <a:srgbClr val="686B5D"/>
          </a:solidFill>
        </a:fill>
      </a:tcStyle>
    </a:firstRow>
  </a:tblStyle>
  <a:tblStyle styleId="{2708684C-4D16-4618-839F-0558EEFCDFE6}" styleName="">
    <a:tblBg/>
    <a:wholeTbl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solidFill>
                <a:srgbClr val="686B5D"/>
              </a:solidFill>
              <a:prstDash val="solid"/>
              <a:bevel/>
            </a:ln>
          </a:left>
          <a:right>
            <a:ln w="12700" cap="flat">
              <a:solidFill>
                <a:srgbClr val="686B5D"/>
              </a:solidFill>
              <a:prstDash val="solid"/>
              <a:bevel/>
            </a:ln>
          </a:right>
          <a:top>
            <a:ln w="12700" cap="flat">
              <a:solidFill>
                <a:srgbClr val="686B5D"/>
              </a:solidFill>
              <a:prstDash val="solid"/>
              <a:bevel/>
            </a:ln>
          </a:top>
          <a:bottom>
            <a:ln w="12700" cap="flat">
              <a:solidFill>
                <a:srgbClr val="686B5D"/>
              </a:solidFill>
              <a:prstDash val="solid"/>
              <a:bevel/>
            </a:ln>
          </a:bottom>
          <a:insideH>
            <a:ln w="12700" cap="flat">
              <a:solidFill>
                <a:srgbClr val="686B5D"/>
              </a:solidFill>
              <a:prstDash val="solid"/>
              <a:bevel/>
            </a:ln>
          </a:insideH>
          <a:insideV>
            <a:ln w="12700" cap="flat">
              <a:solidFill>
                <a:srgbClr val="686B5D"/>
              </a:solidFill>
              <a:prstDash val="solid"/>
              <a:bevel/>
            </a:ln>
          </a:insideV>
        </a:tcBdr>
        <a:fill>
          <a:solidFill>
            <a:srgbClr val="686B5D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solidFill>
                <a:srgbClr val="686B5D"/>
              </a:solidFill>
              <a:prstDash val="solid"/>
              <a:bevel/>
            </a:ln>
          </a:left>
          <a:right>
            <a:ln w="12700" cap="flat">
              <a:solidFill>
                <a:srgbClr val="686B5D"/>
              </a:solidFill>
              <a:prstDash val="solid"/>
              <a:bevel/>
            </a:ln>
          </a:right>
          <a:top>
            <a:ln w="12700" cap="flat">
              <a:solidFill>
                <a:srgbClr val="686B5D"/>
              </a:solidFill>
              <a:prstDash val="solid"/>
              <a:bevel/>
            </a:ln>
          </a:top>
          <a:bottom>
            <a:ln w="12700" cap="flat">
              <a:solidFill>
                <a:srgbClr val="686B5D"/>
              </a:solidFill>
              <a:prstDash val="solid"/>
              <a:bevel/>
            </a:ln>
          </a:bottom>
          <a:insideH>
            <a:ln w="12700" cap="flat">
              <a:solidFill>
                <a:srgbClr val="686B5D"/>
              </a:solidFill>
              <a:prstDash val="solid"/>
              <a:bevel/>
            </a:ln>
          </a:insideH>
          <a:insideV>
            <a:ln w="12700" cap="flat">
              <a:solidFill>
                <a:srgbClr val="686B5D"/>
              </a:solidFill>
              <a:prstDash val="solid"/>
              <a:bevel/>
            </a:ln>
          </a:insideV>
        </a:tcBdr>
        <a:fill>
          <a:solidFill>
            <a:srgbClr val="686B5D">
              <a:alpha val="20000"/>
            </a:srgbClr>
          </a:solidFill>
        </a:fill>
      </a:tcStyle>
    </a:firstCol>
    <a:lastRow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solidFill>
                <a:srgbClr val="686B5D"/>
              </a:solidFill>
              <a:prstDash val="solid"/>
              <a:bevel/>
            </a:ln>
          </a:left>
          <a:right>
            <a:ln w="12700" cap="flat">
              <a:solidFill>
                <a:srgbClr val="686B5D"/>
              </a:solidFill>
              <a:prstDash val="solid"/>
              <a:bevel/>
            </a:ln>
          </a:right>
          <a:top>
            <a:ln w="50800" cap="flat">
              <a:solidFill>
                <a:srgbClr val="686B5D"/>
              </a:solidFill>
              <a:prstDash val="solid"/>
              <a:bevel/>
            </a:ln>
          </a:top>
          <a:bottom>
            <a:ln w="12700" cap="flat">
              <a:solidFill>
                <a:srgbClr val="686B5D"/>
              </a:solidFill>
              <a:prstDash val="solid"/>
              <a:bevel/>
            </a:ln>
          </a:bottom>
          <a:insideH>
            <a:ln w="12700" cap="flat">
              <a:solidFill>
                <a:srgbClr val="686B5D"/>
              </a:solidFill>
              <a:prstDash val="solid"/>
              <a:bevel/>
            </a:ln>
          </a:insideH>
          <a:insideV>
            <a:ln w="12700" cap="flat">
              <a:solidFill>
                <a:srgbClr val="686B5D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686B5D"/>
        </a:fontRef>
        <a:srgbClr val="686B5D"/>
      </a:tcTxStyle>
      <a:tcStyle>
        <a:tcBdr>
          <a:left>
            <a:ln w="12700" cap="flat">
              <a:solidFill>
                <a:srgbClr val="686B5D"/>
              </a:solidFill>
              <a:prstDash val="solid"/>
              <a:bevel/>
            </a:ln>
          </a:left>
          <a:right>
            <a:ln w="12700" cap="flat">
              <a:solidFill>
                <a:srgbClr val="686B5D"/>
              </a:solidFill>
              <a:prstDash val="solid"/>
              <a:bevel/>
            </a:ln>
          </a:right>
          <a:top>
            <a:ln w="12700" cap="flat">
              <a:solidFill>
                <a:srgbClr val="686B5D"/>
              </a:solidFill>
              <a:prstDash val="solid"/>
              <a:bevel/>
            </a:ln>
          </a:top>
          <a:bottom>
            <a:ln w="25400" cap="flat">
              <a:solidFill>
                <a:srgbClr val="686B5D"/>
              </a:solidFill>
              <a:prstDash val="solid"/>
              <a:bevel/>
            </a:ln>
          </a:bottom>
          <a:insideH>
            <a:ln w="12700" cap="flat">
              <a:solidFill>
                <a:srgbClr val="686B5D"/>
              </a:solidFill>
              <a:prstDash val="solid"/>
              <a:bevel/>
            </a:ln>
          </a:insideH>
          <a:insideV>
            <a:ln w="12700" cap="flat">
              <a:solidFill>
                <a:srgbClr val="686B5D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8" name="Shape 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sldNum" sz="quarter" idx="2"/>
          </p:nvPr>
        </p:nvSpPr>
        <p:spPr>
          <a:xfrm>
            <a:off x="7010400" y="6613525"/>
            <a:ext cx="2133600" cy="226984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sldNum" sz="quarter" idx="2"/>
          </p:nvPr>
        </p:nvSpPr>
        <p:spPr>
          <a:xfrm>
            <a:off x="7010400" y="6613525"/>
            <a:ext cx="2133600" cy="24383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 algn="r">
              <a:defRPr sz="1000">
                <a:solidFill>
                  <a:srgbClr val="969696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  <p:transition spd="med" advClick="1"/>
  <p:txStyles>
    <p:titleStyle>
      <a:lvl1pPr>
        <a:defRPr b="1" sz="3600">
          <a:solidFill>
            <a:srgbClr val="4E4E44"/>
          </a:solidFill>
          <a:latin typeface="Arial Black"/>
          <a:ea typeface="Arial Black"/>
          <a:cs typeface="Arial Black"/>
          <a:sym typeface="Arial Black"/>
        </a:defRPr>
      </a:lvl1pPr>
      <a:lvl2pPr>
        <a:defRPr b="1" sz="3600">
          <a:solidFill>
            <a:srgbClr val="4E4E44"/>
          </a:solidFill>
          <a:latin typeface="Arial Black"/>
          <a:ea typeface="Arial Black"/>
          <a:cs typeface="Arial Black"/>
          <a:sym typeface="Arial Black"/>
        </a:defRPr>
      </a:lvl2pPr>
      <a:lvl3pPr>
        <a:defRPr b="1" sz="3600">
          <a:solidFill>
            <a:srgbClr val="4E4E44"/>
          </a:solidFill>
          <a:latin typeface="Arial Black"/>
          <a:ea typeface="Arial Black"/>
          <a:cs typeface="Arial Black"/>
          <a:sym typeface="Arial Black"/>
        </a:defRPr>
      </a:lvl3pPr>
      <a:lvl4pPr>
        <a:defRPr b="1" sz="3600">
          <a:solidFill>
            <a:srgbClr val="4E4E44"/>
          </a:solidFill>
          <a:latin typeface="Arial Black"/>
          <a:ea typeface="Arial Black"/>
          <a:cs typeface="Arial Black"/>
          <a:sym typeface="Arial Black"/>
        </a:defRPr>
      </a:lvl4pPr>
      <a:lvl5pPr>
        <a:defRPr b="1" sz="3600">
          <a:solidFill>
            <a:srgbClr val="4E4E44"/>
          </a:solidFill>
          <a:latin typeface="Arial Black"/>
          <a:ea typeface="Arial Black"/>
          <a:cs typeface="Arial Black"/>
          <a:sym typeface="Arial Black"/>
        </a:defRPr>
      </a:lvl5pPr>
      <a:lvl6pPr>
        <a:defRPr b="1" sz="3600">
          <a:solidFill>
            <a:srgbClr val="4E4E44"/>
          </a:solidFill>
          <a:latin typeface="Arial Black"/>
          <a:ea typeface="Arial Black"/>
          <a:cs typeface="Arial Black"/>
          <a:sym typeface="Arial Black"/>
        </a:defRPr>
      </a:lvl6pPr>
      <a:lvl7pPr>
        <a:defRPr b="1" sz="3600">
          <a:solidFill>
            <a:srgbClr val="4E4E44"/>
          </a:solidFill>
          <a:latin typeface="Arial Black"/>
          <a:ea typeface="Arial Black"/>
          <a:cs typeface="Arial Black"/>
          <a:sym typeface="Arial Black"/>
        </a:defRPr>
      </a:lvl7pPr>
      <a:lvl8pPr>
        <a:defRPr b="1" sz="3600">
          <a:solidFill>
            <a:srgbClr val="4E4E44"/>
          </a:solidFill>
          <a:latin typeface="Arial Black"/>
          <a:ea typeface="Arial Black"/>
          <a:cs typeface="Arial Black"/>
          <a:sym typeface="Arial Black"/>
        </a:defRPr>
      </a:lvl8pPr>
      <a:lvl9pPr>
        <a:defRPr b="1" sz="3600">
          <a:solidFill>
            <a:srgbClr val="4E4E44"/>
          </a:solidFill>
          <a:latin typeface="Arial Black"/>
          <a:ea typeface="Arial Black"/>
          <a:cs typeface="Arial Black"/>
          <a:sym typeface="Arial Black"/>
        </a:defRPr>
      </a:lvl9pPr>
    </p:titleStyle>
    <p:bodyStyle>
      <a:lvl1pPr marL="342900" indent="-342900">
        <a:spcBef>
          <a:spcPts val="700"/>
        </a:spcBef>
        <a:buSzPct val="100000"/>
        <a:buChar char="»"/>
        <a:defRPr sz="3200">
          <a:solidFill>
            <a:srgbClr val="969696"/>
          </a:solidFill>
          <a:latin typeface="Arial Bold"/>
          <a:ea typeface="Arial Bold"/>
          <a:cs typeface="Arial Bold"/>
          <a:sym typeface="Arial Bold"/>
        </a:defRPr>
      </a:lvl1pPr>
      <a:lvl2pPr marL="783771" indent="-326571">
        <a:spcBef>
          <a:spcPts val="700"/>
        </a:spcBef>
        <a:buSzPct val="100000"/>
        <a:buChar char="–"/>
        <a:defRPr sz="3200">
          <a:solidFill>
            <a:srgbClr val="969696"/>
          </a:solidFill>
          <a:latin typeface="Arial Bold"/>
          <a:ea typeface="Arial Bold"/>
          <a:cs typeface="Arial Bold"/>
          <a:sym typeface="Arial Bold"/>
        </a:defRPr>
      </a:lvl2pPr>
      <a:lvl3pPr marL="1219200" indent="-304800">
        <a:spcBef>
          <a:spcPts val="700"/>
        </a:spcBef>
        <a:buSzPct val="100000"/>
        <a:buChar char="•"/>
        <a:defRPr sz="3200">
          <a:solidFill>
            <a:srgbClr val="969696"/>
          </a:solidFill>
          <a:latin typeface="Arial Bold"/>
          <a:ea typeface="Arial Bold"/>
          <a:cs typeface="Arial Bold"/>
          <a:sym typeface="Arial Bold"/>
        </a:defRPr>
      </a:lvl3pPr>
      <a:lvl4pPr marL="1737360" indent="-365760">
        <a:spcBef>
          <a:spcPts val="700"/>
        </a:spcBef>
        <a:buSzPct val="100000"/>
        <a:buChar char="–"/>
        <a:defRPr sz="3200">
          <a:solidFill>
            <a:srgbClr val="969696"/>
          </a:solidFill>
          <a:latin typeface="Arial Bold"/>
          <a:ea typeface="Arial Bold"/>
          <a:cs typeface="Arial Bold"/>
          <a:sym typeface="Arial Bold"/>
        </a:defRPr>
      </a:lvl4pPr>
      <a:lvl5pPr marL="2235200" indent="-406400">
        <a:spcBef>
          <a:spcPts val="700"/>
        </a:spcBef>
        <a:buSzPct val="100000"/>
        <a:buChar char="»"/>
        <a:defRPr sz="3200">
          <a:solidFill>
            <a:srgbClr val="969696"/>
          </a:solidFill>
          <a:latin typeface="Arial Bold"/>
          <a:ea typeface="Arial Bold"/>
          <a:cs typeface="Arial Bold"/>
          <a:sym typeface="Arial Bold"/>
        </a:defRPr>
      </a:lvl5pPr>
      <a:lvl6pPr marL="2692400" indent="-406400">
        <a:spcBef>
          <a:spcPts val="700"/>
        </a:spcBef>
        <a:buSzPct val="100000"/>
        <a:buChar char="•"/>
        <a:defRPr sz="3200">
          <a:solidFill>
            <a:srgbClr val="969696"/>
          </a:solidFill>
          <a:latin typeface="Arial Bold"/>
          <a:ea typeface="Arial Bold"/>
          <a:cs typeface="Arial Bold"/>
          <a:sym typeface="Arial Bold"/>
        </a:defRPr>
      </a:lvl6pPr>
      <a:lvl7pPr marL="3149600" indent="-406400">
        <a:spcBef>
          <a:spcPts val="700"/>
        </a:spcBef>
        <a:buSzPct val="100000"/>
        <a:buChar char="•"/>
        <a:defRPr sz="3200">
          <a:solidFill>
            <a:srgbClr val="969696"/>
          </a:solidFill>
          <a:latin typeface="Arial Bold"/>
          <a:ea typeface="Arial Bold"/>
          <a:cs typeface="Arial Bold"/>
          <a:sym typeface="Arial Bold"/>
        </a:defRPr>
      </a:lvl7pPr>
      <a:lvl8pPr marL="3606800" indent="-406400">
        <a:spcBef>
          <a:spcPts val="700"/>
        </a:spcBef>
        <a:buSzPct val="100000"/>
        <a:buChar char="•"/>
        <a:defRPr sz="3200">
          <a:solidFill>
            <a:srgbClr val="969696"/>
          </a:solidFill>
          <a:latin typeface="Arial Bold"/>
          <a:ea typeface="Arial Bold"/>
          <a:cs typeface="Arial Bold"/>
          <a:sym typeface="Arial Bold"/>
        </a:defRPr>
      </a:lvl8pPr>
      <a:lvl9pPr marL="4064000" indent="-406400">
        <a:spcBef>
          <a:spcPts val="700"/>
        </a:spcBef>
        <a:buSzPct val="100000"/>
        <a:buChar char="•"/>
        <a:defRPr sz="3200">
          <a:solidFill>
            <a:srgbClr val="969696"/>
          </a:solidFill>
          <a:latin typeface="Arial Bold"/>
          <a:ea typeface="Arial Bold"/>
          <a:cs typeface="Arial Bold"/>
          <a:sym typeface="Arial Bold"/>
        </a:defRPr>
      </a:lvl9pPr>
    </p:bodyStyle>
    <p:otherStyle>
      <a:lvl1pPr algn="r">
        <a:defRPr sz="1000">
          <a:solidFill>
            <a:schemeClr val="tx1"/>
          </a:solidFill>
          <a:latin typeface="+mn-lt"/>
          <a:ea typeface="+mn-ea"/>
          <a:cs typeface="+mn-cs"/>
          <a:sym typeface="Tahoma"/>
        </a:defRPr>
      </a:lvl1pPr>
      <a:lvl2pPr algn="r">
        <a:defRPr sz="1000">
          <a:solidFill>
            <a:schemeClr val="tx1"/>
          </a:solidFill>
          <a:latin typeface="+mn-lt"/>
          <a:ea typeface="+mn-ea"/>
          <a:cs typeface="+mn-cs"/>
          <a:sym typeface="Tahoma"/>
        </a:defRPr>
      </a:lvl2pPr>
      <a:lvl3pPr algn="r">
        <a:defRPr sz="1000">
          <a:solidFill>
            <a:schemeClr val="tx1"/>
          </a:solidFill>
          <a:latin typeface="+mn-lt"/>
          <a:ea typeface="+mn-ea"/>
          <a:cs typeface="+mn-cs"/>
          <a:sym typeface="Tahoma"/>
        </a:defRPr>
      </a:lvl3pPr>
      <a:lvl4pPr algn="r">
        <a:defRPr sz="1000">
          <a:solidFill>
            <a:schemeClr val="tx1"/>
          </a:solidFill>
          <a:latin typeface="+mn-lt"/>
          <a:ea typeface="+mn-ea"/>
          <a:cs typeface="+mn-cs"/>
          <a:sym typeface="Tahoma"/>
        </a:defRPr>
      </a:lvl4pPr>
      <a:lvl5pPr algn="r">
        <a:defRPr sz="1000">
          <a:solidFill>
            <a:schemeClr val="tx1"/>
          </a:solidFill>
          <a:latin typeface="+mn-lt"/>
          <a:ea typeface="+mn-ea"/>
          <a:cs typeface="+mn-cs"/>
          <a:sym typeface="Tahoma"/>
        </a:defRPr>
      </a:lvl5pPr>
      <a:lvl6pPr algn="r">
        <a:defRPr sz="1000">
          <a:solidFill>
            <a:schemeClr val="tx1"/>
          </a:solidFill>
          <a:latin typeface="+mn-lt"/>
          <a:ea typeface="+mn-ea"/>
          <a:cs typeface="+mn-cs"/>
          <a:sym typeface="Tahoma"/>
        </a:defRPr>
      </a:lvl6pPr>
      <a:lvl7pPr algn="r">
        <a:defRPr sz="1000">
          <a:solidFill>
            <a:schemeClr val="tx1"/>
          </a:solidFill>
          <a:latin typeface="+mn-lt"/>
          <a:ea typeface="+mn-ea"/>
          <a:cs typeface="+mn-cs"/>
          <a:sym typeface="Tahoma"/>
        </a:defRPr>
      </a:lvl7pPr>
      <a:lvl8pPr algn="r">
        <a:defRPr sz="1000">
          <a:solidFill>
            <a:schemeClr val="tx1"/>
          </a:solidFill>
          <a:latin typeface="+mn-lt"/>
          <a:ea typeface="+mn-ea"/>
          <a:cs typeface="+mn-cs"/>
          <a:sym typeface="Tahoma"/>
        </a:defRPr>
      </a:lvl8pPr>
      <a:lvl9pPr algn="r">
        <a:defRPr sz="1000">
          <a:solidFill>
            <a:schemeClr val="tx1"/>
          </a:solidFill>
          <a:latin typeface="+mn-lt"/>
          <a:ea typeface="+mn-ea"/>
          <a:cs typeface="+mn-cs"/>
          <a:sym typeface="Tahoma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title" idx="4294967295"/>
          </p:nvPr>
        </p:nvSpPr>
        <p:spPr>
          <a:xfrm>
            <a:off x="-2" y="3581400"/>
            <a:ext cx="9144004" cy="781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 defTabSz="795527">
              <a:defRPr sz="38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800">
                <a:solidFill>
                  <a:srgbClr val="4E4E44"/>
                </a:solidFill>
              </a:rPr>
              <a:t>The Lost Sons</a:t>
            </a:r>
          </a:p>
        </p:txBody>
      </p:sp>
      <p:sp>
        <p:nvSpPr>
          <p:cNvPr id="11" name="Shape 11"/>
          <p:cNvSpPr/>
          <p:nvPr>
            <p:ph type="body" idx="4294967295"/>
          </p:nvPr>
        </p:nvSpPr>
        <p:spPr>
          <a:xfrm>
            <a:off x="-2" y="4546600"/>
            <a:ext cx="9144004" cy="787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marL="0" indent="0" algn="ctr">
              <a:buSzTx/>
              <a:buNone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969696"/>
                </a:solidFill>
              </a:rPr>
              <a:t>Parables of Jesus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 idx="4294967295"/>
          </p:nvPr>
        </p:nvSpPr>
        <p:spPr>
          <a:xfrm>
            <a:off x="228600" y="0"/>
            <a:ext cx="7848600" cy="68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defTabSz="841247">
              <a:defRPr sz="33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300">
                <a:solidFill>
                  <a:srgbClr val="4E4E44"/>
                </a:solidFill>
              </a:rPr>
              <a:t>The Lost Sons</a:t>
            </a:r>
          </a:p>
        </p:txBody>
      </p:sp>
      <p:sp>
        <p:nvSpPr>
          <p:cNvPr id="14" name="Shape 14"/>
          <p:cNvSpPr/>
          <p:nvPr>
            <p:ph type="body" idx="4294967295"/>
          </p:nvPr>
        </p:nvSpPr>
        <p:spPr>
          <a:xfrm>
            <a:off x="228600" y="685800"/>
            <a:ext cx="7848600" cy="5867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609600" indent="-609600">
              <a:buClr>
                <a:srgbClr val="34352E"/>
              </a:buClr>
              <a:buChar char="•"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The Joy of God in One Sinner Repenting</a:t>
            </a:r>
            <a:endParaRPr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Lost Sheep</a:t>
            </a:r>
            <a:endParaRPr sz="2800"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Lost Coin</a:t>
            </a:r>
            <a:endParaRPr sz="2800"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Lost Son</a:t>
            </a:r>
            <a:endParaRPr sz="2800">
              <a:solidFill>
                <a:srgbClr val="34352E"/>
              </a:solidFill>
            </a:endParaRPr>
          </a:p>
          <a:p>
            <a:pPr lvl="0" marL="609600" indent="-609600">
              <a:buClr>
                <a:srgbClr val="34352E"/>
              </a:buClr>
              <a:buChar char="•"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Cultural Context</a:t>
            </a:r>
            <a:endParaRPr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Honor vs. Shame</a:t>
            </a:r>
            <a:endParaRPr sz="2800"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This parable went against their thinking in every way.</a:t>
            </a:r>
          </a:p>
        </p:txBody>
      </p:sp>
    </p:spTree>
  </p:cSld>
  <p:clrMapOvr>
    <a:masterClrMapping/>
  </p:clrMapOvr>
  <p:transition spd="med" advClick="1">
    <p:fade thruBlk="1"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 idx="4294967295"/>
          </p:nvPr>
        </p:nvSpPr>
        <p:spPr>
          <a:xfrm>
            <a:off x="228600" y="0"/>
            <a:ext cx="7848600" cy="68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defTabSz="841247">
              <a:defRPr sz="33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300">
                <a:solidFill>
                  <a:srgbClr val="4E4E44"/>
                </a:solidFill>
              </a:rPr>
              <a:t>The Lost Sons</a:t>
            </a:r>
          </a:p>
        </p:txBody>
      </p:sp>
      <p:sp>
        <p:nvSpPr>
          <p:cNvPr id="17" name="Shape 17"/>
          <p:cNvSpPr/>
          <p:nvPr>
            <p:ph type="body" idx="4294967295"/>
          </p:nvPr>
        </p:nvSpPr>
        <p:spPr>
          <a:xfrm>
            <a:off x="228600" y="685800"/>
            <a:ext cx="7848600" cy="5867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609600" indent="-609600">
              <a:buClr>
                <a:srgbClr val="34352E"/>
              </a:buClr>
              <a:buChar char="•"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A Shameful Request</a:t>
            </a:r>
            <a:endParaRPr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V12</a:t>
            </a:r>
            <a:endParaRPr sz="2800">
              <a:solidFill>
                <a:srgbClr val="34352E"/>
              </a:solidFill>
            </a:endParaRPr>
          </a:p>
          <a:p>
            <a:pPr lvl="0" marL="609600" indent="-609600">
              <a:buClr>
                <a:srgbClr val="34352E"/>
              </a:buClr>
              <a:buChar char="•"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A Shameful Response</a:t>
            </a:r>
            <a:endParaRPr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V12b</a:t>
            </a:r>
            <a:endParaRPr sz="2800">
              <a:solidFill>
                <a:srgbClr val="34352E"/>
              </a:solidFill>
            </a:endParaRPr>
          </a:p>
          <a:p>
            <a:pPr lvl="0" marL="609600" indent="-609600">
              <a:buClr>
                <a:srgbClr val="34352E"/>
              </a:buClr>
              <a:buChar char="•"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A Shameful Rebellion</a:t>
            </a:r>
            <a:endParaRPr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V13-19</a:t>
            </a:r>
            <a:endParaRPr sz="2800">
              <a:solidFill>
                <a:srgbClr val="34352E"/>
              </a:solidFill>
            </a:endParaRPr>
          </a:p>
          <a:p>
            <a:pPr lvl="0" marL="609600" indent="-609600">
              <a:buClr>
                <a:srgbClr val="34352E"/>
              </a:buClr>
              <a:buChar char="•"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A Shameful Reconciliation</a:t>
            </a:r>
            <a:endParaRPr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V20-27</a:t>
            </a:r>
            <a:endParaRPr sz="2800">
              <a:solidFill>
                <a:srgbClr val="34352E"/>
              </a:solidFill>
            </a:endParaRPr>
          </a:p>
          <a:p>
            <a:pPr lvl="0" marL="609600" indent="-609600">
              <a:buClr>
                <a:srgbClr val="34352E"/>
              </a:buClr>
              <a:buChar char="•"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A Shameful Reply</a:t>
            </a:r>
            <a:endParaRPr>
              <a:solidFill>
                <a:srgbClr val="34352E"/>
              </a:solidFill>
            </a:endParaRPr>
          </a:p>
          <a:p>
            <a:pPr lvl="1" marL="901700" indent="-444500">
              <a:spcBef>
                <a:spcPts val="600"/>
              </a:spcBef>
              <a:buClr>
                <a:srgbClr val="34352E"/>
              </a:buClr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4352E"/>
                </a:solidFill>
              </a:rPr>
              <a:t>V28-32</a:t>
            </a:r>
          </a:p>
        </p:txBody>
      </p:sp>
    </p:spTree>
  </p:cSld>
  <p:clrMapOvr>
    <a:masterClrMapping/>
  </p:clrMapOvr>
  <p:transition spd="med" advClick="1">
    <p:fade thruBlk="1"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3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9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4" dur="1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7" dur="10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2" dur="10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5" dur="1000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title" idx="4294967295"/>
          </p:nvPr>
        </p:nvSpPr>
        <p:spPr>
          <a:xfrm>
            <a:off x="228600" y="0"/>
            <a:ext cx="7848600" cy="68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defTabSz="841247">
              <a:defRPr sz="33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300">
                <a:solidFill>
                  <a:srgbClr val="4E4E44"/>
                </a:solidFill>
              </a:rPr>
              <a:t>The Lost Sons</a:t>
            </a:r>
          </a:p>
        </p:txBody>
      </p:sp>
      <p:sp>
        <p:nvSpPr>
          <p:cNvPr id="20" name="Shape 20"/>
          <p:cNvSpPr/>
          <p:nvPr>
            <p:ph type="body" idx="4294967295"/>
          </p:nvPr>
        </p:nvSpPr>
        <p:spPr>
          <a:xfrm>
            <a:off x="228600" y="685800"/>
            <a:ext cx="7848600" cy="5867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“For consider Him who endured such hostility from sinners against Himself…”</a:t>
            </a:r>
            <a:endParaRPr>
              <a:solidFill>
                <a:srgbClr val="34352E"/>
              </a:solidFill>
            </a:endParaRPr>
          </a:p>
          <a:p>
            <a:pPr lvl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“who for the joy that was set before Him endured the cross, </a:t>
            </a:r>
            <a:r>
              <a:rPr sz="3200" u="sng">
                <a:solidFill>
                  <a:srgbClr val="34352E"/>
                </a:solidFill>
              </a:rPr>
              <a:t>despising the shame</a:t>
            </a:r>
            <a:r>
              <a:rPr sz="3200">
                <a:solidFill>
                  <a:srgbClr val="34352E"/>
                </a:solidFill>
              </a:rPr>
              <a:t>…”</a:t>
            </a:r>
            <a:endParaRPr>
              <a:solidFill>
                <a:srgbClr val="34352E"/>
              </a:solidFill>
            </a:endParaRPr>
          </a:p>
          <a:p>
            <a:pPr lvl="0">
              <a:buSzTx/>
              <a:buNone/>
              <a:defRPr sz="1800">
                <a:solidFill>
                  <a:srgbClr val="000000"/>
                </a:solidFill>
              </a:defRPr>
            </a:pPr>
            <a:endParaRPr>
              <a:solidFill>
                <a:srgbClr val="34352E"/>
              </a:solidFill>
            </a:endParaRPr>
          </a:p>
          <a:p>
            <a:pPr lvl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4352E"/>
                </a:solidFill>
              </a:rPr>
              <a:t>Heb. 12:3, 2</a:t>
            </a:r>
          </a:p>
        </p:txBody>
      </p:sp>
    </p:spTree>
  </p:cSld>
  <p:clrMapOvr>
    <a:masterClrMapping/>
  </p:clrMapOvr>
  <p:transition spd="med" advClick="1">
    <p:fade thruBlk="1"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after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686B5D"/>
      </a:dk1>
      <a:lt1>
        <a:srgbClr val="220E6B"/>
      </a:lt1>
      <a:dk2>
        <a:srgbClr val="A7A7A7"/>
      </a:dk2>
      <a:lt2>
        <a:srgbClr val="535353"/>
      </a:lt2>
      <a:accent1>
        <a:srgbClr val="909082"/>
      </a:accent1>
      <a:accent2>
        <a:srgbClr val="809EA8"/>
      </a:accent2>
      <a:accent3>
        <a:srgbClr val="B8B9B5"/>
      </a:accent3>
      <a:accent4>
        <a:srgbClr val="808080"/>
      </a:accent4>
      <a:accent5>
        <a:srgbClr val="C5C5C0"/>
      </a:accent5>
      <a:accent6>
        <a:srgbClr val="748F98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0E6B"/>
        </a:solidFill>
        <a:ln w="25400" cap="flat">
          <a:solidFill>
            <a:srgbClr val="909082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86B5D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909082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86B5D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09082"/>
      </a:accent1>
      <a:accent2>
        <a:srgbClr val="809EA8"/>
      </a:accent2>
      <a:accent3>
        <a:srgbClr val="B8B9B5"/>
      </a:accent3>
      <a:accent4>
        <a:srgbClr val="808080"/>
      </a:accent4>
      <a:accent5>
        <a:srgbClr val="C5C5C0"/>
      </a:accent5>
      <a:accent6>
        <a:srgbClr val="748F98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0E6B"/>
        </a:solidFill>
        <a:ln w="25400" cap="flat">
          <a:solidFill>
            <a:srgbClr val="909082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86B5D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909082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86B5D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