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1pPr>
    <a:lvl2pPr indent="228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2pPr>
    <a:lvl3pPr indent="457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3pPr>
    <a:lvl4pPr indent="685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4pPr>
    <a:lvl5pPr indent="9144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5pPr>
    <a:lvl6pPr indent="11430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6pPr>
    <a:lvl7pPr indent="1371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7pPr>
    <a:lvl8pPr indent="1600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8pPr>
    <a:lvl9pPr indent="1828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solidFill>
                <a:srgbClr val="3C5F5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C5F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solidFill>
                <a:srgbClr val="354851"/>
              </a:solidFill>
              <a:prstDash val="solid"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solidFill>
                <a:srgbClr val="3548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3 -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One</a:t>
            </a:r>
            <a:endParaRPr sz="3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Two</a:t>
            </a:r>
            <a:endParaRPr sz="3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Three</a:t>
            </a:r>
            <a:endParaRPr sz="3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Four</a:t>
            </a:r>
            <a:endParaRPr sz="3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3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3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3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3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3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One</a:t>
            </a:r>
            <a:endParaRPr sz="3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Two</a:t>
            </a:r>
            <a:endParaRPr sz="3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Three</a:t>
            </a:r>
            <a:endParaRPr sz="3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Four</a:t>
            </a:r>
            <a:endParaRPr sz="3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</p:sldLayoutIdLst>
  <p:transition spd="med" advClick="1"/>
  <p:txStyles>
    <p:titleStyle>
      <a:lvl1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Esther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The Courage to Stand</a:t>
            </a:r>
          </a:p>
        </p:txBody>
      </p:sp>
    </p:spTree>
  </p:cSld>
  <p:clrMapOvr>
    <a:masterClrMapping/>
  </p:clrMapOvr>
  <p:transition spd="slow" advClick="1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body" idx="1"/>
          </p:nvPr>
        </p:nvSpPr>
        <p:spPr>
          <a:xfrm>
            <a:off x="787400" y="3090872"/>
            <a:ext cx="11430000" cy="35718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“For I know the thoughts that I think toward you, says the Lord, thoughts of peace and not of evil, </a:t>
            </a:r>
            <a:r>
              <a:rPr sz="4000" u="sng"/>
              <a:t>to give you a future and a hope</a:t>
            </a:r>
            <a:r>
              <a:rPr sz="4000"/>
              <a:t>.”</a:t>
            </a:r>
            <a:endParaRPr sz="400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0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Jeremiah 29:11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effectLst/>
              </a:defRPr>
            </a:pPr>
            <a:r>
              <a:rPr sz="7800"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Esther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787400" y="2768600"/>
            <a:ext cx="6179426" cy="6425840"/>
          </a:xfrm>
          <a:prstGeom prst="rect">
            <a:avLst/>
          </a:prstGeom>
        </p:spPr>
        <p:txBody>
          <a:bodyPr/>
          <a:lstStyle/>
          <a:p>
            <a:pPr lvl="0" marL="342899" indent="-3428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/>
              <a:t>Before there was Esther there was another woman who had to stand against the world - Queen Vashti</a:t>
            </a:r>
            <a:endParaRPr sz="3600"/>
          </a:p>
          <a:p>
            <a:pPr lvl="0" marL="342899" indent="-3428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/>
              <a:t>Esther’s greatness started with obedience to Mordecai</a:t>
            </a:r>
            <a:endParaRPr sz="3600"/>
          </a:p>
          <a:p>
            <a:pPr lvl="0" marL="342899" indent="-3428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/>
              <a:t>God’s people are hated by the world - Haman</a:t>
            </a:r>
          </a:p>
        </p:txBody>
      </p:sp>
      <p:pic>
        <p:nvPicPr>
          <p:cNvPr id="4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4836" y="3636319"/>
            <a:ext cx="5556709" cy="4792362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 advClick="1">
    <p:blinds dir="vert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body" idx="1"/>
          </p:nvPr>
        </p:nvSpPr>
        <p:spPr>
          <a:xfrm>
            <a:off x="787400" y="3090872"/>
            <a:ext cx="11430000" cy="516097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“For if you remain completely silent at this time, relief and deliverance will arise for the Jews from another place, but you and your father’s house will perish.  </a:t>
            </a:r>
            <a:r>
              <a:rPr sz="4000" u="sng"/>
              <a:t>Yet who knows whether you have come to the kingdom for such a time as this?”</a:t>
            </a:r>
            <a:endParaRPr sz="400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0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Esther 4:14</a:t>
            </a:r>
          </a:p>
        </p:txBody>
      </p:sp>
      <p:pic>
        <p:nvPicPr>
          <p:cNvPr id="5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54522"/>
            <a:ext cx="13004801" cy="9608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xi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1"/>
      <p:bldP build="whole" bldLvl="1" animBg="1" rev="0" advAuto="0" spid="5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effectLst/>
              </a:defRPr>
            </a:pPr>
            <a:r>
              <a:rPr sz="7800"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Esther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787400" y="2768600"/>
            <a:ext cx="6334644" cy="6425840"/>
          </a:xfrm>
          <a:prstGeom prst="rect">
            <a:avLst/>
          </a:prstGeom>
        </p:spPr>
        <p:txBody>
          <a:bodyPr/>
          <a:lstStyle/>
          <a:p>
            <a:pPr lvl="0" marL="342899" indent="-3428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/>
              <a:t>God provides the occasion but Esther must provide the </a:t>
            </a:r>
            <a:r>
              <a:rPr sz="3600" u="sng"/>
              <a:t>courageous</a:t>
            </a:r>
            <a:r>
              <a:rPr sz="3600"/>
              <a:t> choice.</a:t>
            </a:r>
            <a:endParaRPr sz="3600"/>
          </a:p>
          <a:p>
            <a:pPr lvl="0" marL="342899" indent="-3428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/>
              <a:t>God is not defeated by evil men. He is always in control.</a:t>
            </a:r>
            <a:endParaRPr sz="3600"/>
          </a:p>
          <a:p>
            <a:pPr lvl="0" marL="342899" indent="-3428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/>
              <a:t>Esther musters </a:t>
            </a:r>
            <a:r>
              <a:rPr sz="3600" u="sng"/>
              <a:t>the courage to stand</a:t>
            </a:r>
            <a:r>
              <a:rPr sz="3600"/>
              <a:t> against Haman and she stands up for God’s people!</a:t>
            </a:r>
          </a:p>
        </p:txBody>
      </p:sp>
      <p:pic>
        <p:nvPicPr>
          <p:cNvPr id="54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32593" y="3164246"/>
            <a:ext cx="5354222" cy="5903350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 advClick="1">
    <p:blinds dir="vert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body" idx="1"/>
          </p:nvPr>
        </p:nvSpPr>
        <p:spPr>
          <a:xfrm>
            <a:off x="787400" y="1753729"/>
            <a:ext cx="11430000" cy="624614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“For I know the thoughts that I think toward you, says the Lord, thoughts of peace and not of evil, </a:t>
            </a:r>
            <a:r>
              <a:rPr sz="4000" u="sng"/>
              <a:t>to give you a future and a hope</a:t>
            </a:r>
            <a:r>
              <a:rPr sz="4000"/>
              <a:t>.”</a:t>
            </a:r>
            <a:endParaRPr sz="400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0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Jeremiah 29:11</a:t>
            </a:r>
            <a:endParaRPr sz="400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0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God’s providence is never to be debated.  </a:t>
            </a:r>
            <a:br>
              <a:rPr sz="4000"/>
            </a:br>
            <a:r>
              <a:rPr sz="4000"/>
              <a:t>The only question is your courage.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Esther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The Courage to Stand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