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07A7FD-318F-404A-AC2D-009DD693493D}" type="datetimeFigureOut">
              <a:rPr lang="en-US" smtClean="0"/>
              <a:t>9/1/2014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19897F-C5BC-4D54-A892-0D7E4BEC20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337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4883055-5900-4D34-8D84-C0443BFF5E97}" type="datetimeFigureOut">
              <a:rPr lang="en-US" smtClean="0"/>
              <a:t>9/1/2014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496B67C-5D82-4F6B-8F76-7A1244F56CA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883055-5900-4D34-8D84-C0443BFF5E97}" type="datetimeFigureOut">
              <a:rPr lang="en-US" smtClean="0"/>
              <a:t>9/1/2014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96B67C-5D82-4F6B-8F76-7A1244F56C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34883055-5900-4D34-8D84-C0443BFF5E97}" type="datetimeFigureOut">
              <a:rPr lang="en-US" smtClean="0"/>
              <a:t>9/1/2014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96B67C-5D82-4F6B-8F76-7A1244F56C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883055-5900-4D34-8D84-C0443BFF5E97}" type="datetimeFigureOut">
              <a:rPr lang="en-US" smtClean="0"/>
              <a:t>9/1/2014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96B67C-5D82-4F6B-8F76-7A1244F56C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4883055-5900-4D34-8D84-C0443BFF5E97}" type="datetimeFigureOut">
              <a:rPr lang="en-US" smtClean="0"/>
              <a:t>9/1/2014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496B67C-5D82-4F6B-8F76-7A1244F56CA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883055-5900-4D34-8D84-C0443BFF5E97}" type="datetimeFigureOut">
              <a:rPr lang="en-US" smtClean="0"/>
              <a:t>9/1/2014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96B67C-5D82-4F6B-8F76-7A1244F56C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883055-5900-4D34-8D84-C0443BFF5E97}" type="datetimeFigureOut">
              <a:rPr lang="en-US" smtClean="0"/>
              <a:t>9/1/2014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96B67C-5D82-4F6B-8F76-7A1244F56C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883055-5900-4D34-8D84-C0443BFF5E97}" type="datetimeFigureOut">
              <a:rPr lang="en-US" smtClean="0"/>
              <a:t>9/1/2014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96B67C-5D82-4F6B-8F76-7A1244F56C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4883055-5900-4D34-8D84-C0443BFF5E97}" type="datetimeFigureOut">
              <a:rPr lang="en-US" smtClean="0"/>
              <a:t>9/1/2014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96B67C-5D82-4F6B-8F76-7A1244F56C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883055-5900-4D34-8D84-C0443BFF5E97}" type="datetimeFigureOut">
              <a:rPr lang="en-US" smtClean="0"/>
              <a:t>9/1/2014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96B67C-5D82-4F6B-8F76-7A1244F56C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883055-5900-4D34-8D84-C0443BFF5E97}" type="datetimeFigureOut">
              <a:rPr lang="en-US" smtClean="0"/>
              <a:t>9/1/2014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96B67C-5D82-4F6B-8F76-7A1244F56CA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34883055-5900-4D34-8D84-C0443BFF5E97}" type="datetimeFigureOut">
              <a:rPr lang="en-US" smtClean="0"/>
              <a:t>9/1/2014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496B67C-5D82-4F6B-8F76-7A1244F56CA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dirty="0" smtClean="0"/>
              <a:t>The Parable of the Wedding Feast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Matthew 22:1-14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4156010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584960"/>
          </a:xfrm>
        </p:spPr>
        <p:txBody>
          <a:bodyPr>
            <a:normAutofit/>
          </a:bodyPr>
          <a:lstStyle/>
          <a:p>
            <a:r>
              <a:rPr lang="en-US" dirty="0" smtClean="0"/>
              <a:t>Negative reactions to the lord’s invitation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7239000" cy="4093536"/>
          </a:xfrm>
        </p:spPr>
        <p:txBody>
          <a:bodyPr/>
          <a:lstStyle/>
          <a:p>
            <a:r>
              <a:rPr lang="en-US" sz="3200" b="1" dirty="0" smtClean="0"/>
              <a:t>The Invitation Ignored </a:t>
            </a:r>
            <a:r>
              <a:rPr lang="en-US" dirty="0" smtClean="0"/>
              <a:t>(vs. 1-5)</a:t>
            </a:r>
          </a:p>
          <a:p>
            <a:r>
              <a:rPr lang="en-US" sz="3200" b="1" dirty="0" smtClean="0"/>
              <a:t>The Invitation Despised </a:t>
            </a:r>
            <a:r>
              <a:rPr lang="en-US" dirty="0" smtClean="0"/>
              <a:t>(vs. 6-8)</a:t>
            </a:r>
          </a:p>
          <a:p>
            <a:r>
              <a:rPr lang="en-US" sz="3200" b="1" dirty="0" smtClean="0"/>
              <a:t>The Invitation Accepted in a Disrespectful Manner </a:t>
            </a:r>
            <a:r>
              <a:rPr lang="en-US" dirty="0" smtClean="0"/>
              <a:t>(vs. 9-14)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9496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584960"/>
          </a:xfrm>
        </p:spPr>
        <p:txBody>
          <a:bodyPr>
            <a:normAutofit/>
          </a:bodyPr>
          <a:lstStyle/>
          <a:p>
            <a:r>
              <a:rPr lang="en-US" dirty="0" smtClean="0"/>
              <a:t>Negative reactions to the lord’s invitation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7239000" cy="4093536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“For many are called, but few are chosen” </a:t>
            </a:r>
            <a:r>
              <a:rPr lang="en-US" sz="2400" dirty="0" smtClean="0"/>
              <a:t>(v. 14). </a:t>
            </a:r>
          </a:p>
          <a:p>
            <a:pPr marL="0" indent="0">
              <a:buNone/>
            </a:pPr>
            <a:endParaRPr lang="en-US" sz="2800" b="1" dirty="0"/>
          </a:p>
          <a:p>
            <a:r>
              <a:rPr lang="en-US" sz="2800" b="1" dirty="0" smtClean="0"/>
              <a:t>It all depends on how we respond to the Lord’s invitation.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8503759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76</Words>
  <Application>Microsoft Office PowerPoint</Application>
  <PresentationFormat>On-screen Show (4:3)</PresentationFormat>
  <Paragraphs>10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Opulent</vt:lpstr>
      <vt:lpstr>The Parable of the Wedding Feast</vt:lpstr>
      <vt:lpstr>Negative reactions to the lord’s invitation</vt:lpstr>
      <vt:lpstr>Negative reactions to the lord’s invitation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Parable of the Wedding Feast</dc:title>
  <dc:creator>Heath</dc:creator>
  <cp:lastModifiedBy>Guest</cp:lastModifiedBy>
  <cp:revision>5</cp:revision>
  <dcterms:created xsi:type="dcterms:W3CDTF">2014-08-30T10:01:47Z</dcterms:created>
  <dcterms:modified xsi:type="dcterms:W3CDTF">2014-09-01T22:16:31Z</dcterms:modified>
</cp:coreProperties>
</file>