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9" r:id="rId4"/>
    <p:sldId id="261" r:id="rId5"/>
    <p:sldId id="262" r:id="rId6"/>
    <p:sldId id="264" r:id="rId7"/>
    <p:sldId id="263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90B3CA4-4450-42A4-B165-9108DC65E186}" type="datetimeFigureOut">
              <a:rPr lang="en-US" smtClean="0"/>
              <a:t>8/3/2014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CDE78C8-5D35-48C9-ABC6-E3DE1FEF0A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/>
              <a:t>When God’s People Suffer</a:t>
            </a:r>
            <a:endParaRPr lang="en-US" sz="3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Exodus 2:23-25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3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174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1. God HEARD Their Groaning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i="1" dirty="0"/>
              <a:t>“The Lord was moved to pity by their groaning”</a:t>
            </a:r>
            <a:r>
              <a:rPr lang="en-US" sz="2800" b="1" dirty="0"/>
              <a:t> (Judges 2:18).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i="1" dirty="0"/>
              <a:t>“the cries of the reapers have reached the ears of the Lord”</a:t>
            </a:r>
            <a:r>
              <a:rPr lang="en-US" sz="2800" b="1" dirty="0"/>
              <a:t> (James 5:4).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God is always paying attention to His people.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212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2. God REMEMBERED His Covenant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Genesis 15:13-18 </a:t>
            </a:r>
            <a:endParaRPr lang="en-US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God </a:t>
            </a:r>
            <a:r>
              <a:rPr lang="en-US" sz="2800" b="1" i="1" dirty="0" smtClean="0"/>
              <a:t>“remembered His holy promise” </a:t>
            </a:r>
            <a:r>
              <a:rPr lang="en-US" sz="2800" b="1" dirty="0" smtClean="0"/>
              <a:t>(Psalm 105:42).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2 Timothy 2:11-13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God has </a:t>
            </a:r>
            <a:r>
              <a:rPr lang="en-US" sz="2800" b="1" i="1" dirty="0" smtClean="0"/>
              <a:t>“given </a:t>
            </a:r>
            <a:r>
              <a:rPr lang="en-US" sz="2800" b="1" i="1" dirty="0"/>
              <a:t>to us exceedingly great and precious </a:t>
            </a:r>
            <a:r>
              <a:rPr lang="en-US" sz="2800" b="1" i="1" dirty="0" smtClean="0"/>
              <a:t>promises”             </a:t>
            </a:r>
            <a:r>
              <a:rPr lang="en-US" sz="2800" b="1" dirty="0" smtClean="0"/>
              <a:t>(2 Pet. 1:4).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8113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God LOOKED Upon Them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Exodus 3:16, 4:31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Psalm 34:15-16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“Looked” means </a:t>
            </a:r>
            <a:r>
              <a:rPr lang="en-US" sz="2800" b="1" i="1" dirty="0" smtClean="0"/>
              <a:t>“knowing firsthand.”</a:t>
            </a:r>
            <a:r>
              <a:rPr lang="en-US" sz="2800" b="1" dirty="0" smtClean="0"/>
              <a:t> God sees and knows everything we endure.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8113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4. God ACKNOWLEDGED Them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14600"/>
            <a:ext cx="6777317" cy="331802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i="1" dirty="0" smtClean="0"/>
              <a:t>“</a:t>
            </a:r>
            <a:r>
              <a:rPr lang="en-US" sz="2800" b="1" i="1" dirty="0"/>
              <a:t>had respect unto”</a:t>
            </a:r>
            <a:r>
              <a:rPr lang="en-US" sz="2800" b="1" dirty="0"/>
              <a:t> </a:t>
            </a:r>
            <a:r>
              <a:rPr lang="en-US" sz="2800" dirty="0"/>
              <a:t>(KJV</a:t>
            </a:r>
            <a:r>
              <a:rPr lang="en-US" sz="28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i="1" dirty="0" smtClean="0"/>
              <a:t>“</a:t>
            </a:r>
            <a:r>
              <a:rPr lang="en-US" sz="2800" b="1" i="1" dirty="0"/>
              <a:t>took notice of them”</a:t>
            </a:r>
            <a:r>
              <a:rPr lang="en-US" sz="2800" b="1" dirty="0"/>
              <a:t> </a:t>
            </a:r>
            <a:r>
              <a:rPr lang="en-US" sz="2800" dirty="0"/>
              <a:t>(NASB</a:t>
            </a:r>
            <a:r>
              <a:rPr lang="en-US" sz="28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i="1" dirty="0" smtClean="0"/>
              <a:t>“</a:t>
            </a:r>
            <a:r>
              <a:rPr lang="en-US" sz="2800" b="1" i="1" dirty="0"/>
              <a:t>knew”</a:t>
            </a:r>
            <a:r>
              <a:rPr lang="en-US" sz="2800" b="1" dirty="0"/>
              <a:t> </a:t>
            </a:r>
            <a:r>
              <a:rPr lang="en-US" sz="2800" dirty="0"/>
              <a:t>(ESV</a:t>
            </a:r>
            <a:r>
              <a:rPr lang="en-US" sz="2800" dirty="0" smtClean="0"/>
              <a:t>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2411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4. God ACKNOWLEDGED Them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The Hebrew word came to mean </a:t>
            </a:r>
            <a:r>
              <a:rPr lang="en-US" sz="2800" b="1" i="1" dirty="0" smtClean="0"/>
              <a:t>“to approve,” </a:t>
            </a:r>
            <a:r>
              <a:rPr lang="en-US" sz="2800" b="1" dirty="0" smtClean="0"/>
              <a:t>thus God was acknowledging them as His people.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The Hebrew word also meant </a:t>
            </a:r>
            <a:r>
              <a:rPr lang="en-US" sz="2800" b="1" i="1" dirty="0" smtClean="0"/>
              <a:t>“to know by experience,” </a:t>
            </a:r>
            <a:r>
              <a:rPr lang="en-US" sz="2800" b="1" dirty="0" smtClean="0"/>
              <a:t>indicating God was suffering along with them (Acts 9:4).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8113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b="1" dirty="0" smtClean="0"/>
              <a:t>Lessons For Today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57400"/>
            <a:ext cx="6777317" cy="3775229"/>
          </a:xfrm>
        </p:spPr>
        <p:txBody>
          <a:bodyPr/>
          <a:lstStyle/>
          <a:p>
            <a:pPr marL="525780" lvl="0" indent="-457200"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eriod"/>
            </a:pPr>
            <a:r>
              <a:rPr lang="en-US" b="1" dirty="0"/>
              <a:t>God is ever-present, even when it seems He is not. </a:t>
            </a:r>
            <a:endParaRPr lang="en-US" b="1" dirty="0" smtClean="0"/>
          </a:p>
          <a:p>
            <a:pPr marL="525780" lvl="0" indent="-457200"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eriod"/>
            </a:pPr>
            <a:r>
              <a:rPr lang="en-US" b="1" dirty="0" smtClean="0"/>
              <a:t>God </a:t>
            </a:r>
            <a:r>
              <a:rPr lang="en-US" b="1" dirty="0"/>
              <a:t>does hear our prayers, even when we cannot see His answers.</a:t>
            </a:r>
          </a:p>
          <a:p>
            <a:pPr marL="525780" indent="-457200"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eriod"/>
            </a:pPr>
            <a:r>
              <a:rPr lang="en-US" b="1" dirty="0" smtClean="0"/>
              <a:t>God </a:t>
            </a:r>
            <a:r>
              <a:rPr lang="en-US" b="1" dirty="0"/>
              <a:t>acknowledges our pain and suffering. He cares. </a:t>
            </a:r>
            <a:endParaRPr lang="en-US" b="1" dirty="0" smtClean="0"/>
          </a:p>
          <a:p>
            <a:pPr marL="525780" indent="-457200"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eriod"/>
            </a:pPr>
            <a:r>
              <a:rPr lang="en-US" b="1" dirty="0" smtClean="0"/>
              <a:t>Things happen on God’s time-table, not ours.</a:t>
            </a:r>
          </a:p>
          <a:p>
            <a:pPr marL="525780" indent="-457200"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eriod"/>
            </a:pPr>
            <a:r>
              <a:rPr lang="en-US" b="1" dirty="0" smtClean="0"/>
              <a:t>God keeps His promises.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1738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249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When God’s People Suffer</vt:lpstr>
      <vt:lpstr>PowerPoint Presentation</vt:lpstr>
      <vt:lpstr>1. God HEARD Their Groaning</vt:lpstr>
      <vt:lpstr>2. God REMEMBERED His Covenant</vt:lpstr>
      <vt:lpstr>3. God LOOKED Upon Them</vt:lpstr>
      <vt:lpstr>4. God ACKNOWLEDGED Them</vt:lpstr>
      <vt:lpstr>4. God ACKNOWLEDGED Them</vt:lpstr>
      <vt:lpstr>Lessons For Today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God’s People Suffer</dc:title>
  <dc:creator>Heath</dc:creator>
  <cp:lastModifiedBy>Guest</cp:lastModifiedBy>
  <cp:revision>7</cp:revision>
  <dcterms:created xsi:type="dcterms:W3CDTF">2014-08-02T19:16:03Z</dcterms:created>
  <dcterms:modified xsi:type="dcterms:W3CDTF">2014-08-03T21:53:45Z</dcterms:modified>
</cp:coreProperties>
</file>