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1" r:id="rId3"/>
    <p:sldId id="262" r:id="rId4"/>
    <p:sldId id="263" r:id="rId5"/>
    <p:sldId id="265" r:id="rId6"/>
    <p:sldId id="264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0514-AC5F-4B42-A019-E0309292E463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0FB8-CCA3-4DA3-BECA-10F5A8C4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03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0514-AC5F-4B42-A019-E0309292E463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0FB8-CCA3-4DA3-BECA-10F5A8C4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71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0514-AC5F-4B42-A019-E0309292E463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0FB8-CCA3-4DA3-BECA-10F5A8C4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551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0514-AC5F-4B42-A019-E0309292E463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0FB8-CCA3-4DA3-BECA-10F5A8C4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7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0514-AC5F-4B42-A019-E0309292E463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0FB8-CCA3-4DA3-BECA-10F5A8C4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84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0514-AC5F-4B42-A019-E0309292E463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0FB8-CCA3-4DA3-BECA-10F5A8C4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97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0514-AC5F-4B42-A019-E0309292E463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0FB8-CCA3-4DA3-BECA-10F5A8C4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0514-AC5F-4B42-A019-E0309292E463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0FB8-CCA3-4DA3-BECA-10F5A8C4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82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0514-AC5F-4B42-A019-E0309292E463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0FB8-CCA3-4DA3-BECA-10F5A8C4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48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0514-AC5F-4B42-A019-E0309292E463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0FB8-CCA3-4DA3-BECA-10F5A8C4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71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0514-AC5F-4B42-A019-E0309292E463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30FB8-CCA3-4DA3-BECA-10F5A8C4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8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80514-AC5F-4B42-A019-E0309292E463}" type="datetimeFigureOut">
              <a:rPr lang="en-US" smtClean="0"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30FB8-CCA3-4DA3-BECA-10F5A8C4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4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4.bp.blogspot.com/-I9pWQ979zY0/TeZ_PaCSUjI/AAAAAAAAABw/iA3sWUIcOm8/s1600/Breaking+the+Cycle+Main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5410200"/>
            <a:ext cx="9144000" cy="14478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5754469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How To Overcome Poor Role Models</a:t>
            </a:r>
            <a:endParaRPr lang="en-US" sz="3600" b="1" i="1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89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Joseph, the son of Jacob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Jacob deceived </a:t>
            </a:r>
            <a:r>
              <a:rPr lang="en-US" dirty="0"/>
              <a:t>his father Isaac (Gen. 27</a:t>
            </a:r>
            <a:r>
              <a:rPr lang="en-US" dirty="0" smtClean="0"/>
              <a:t>), and played </a:t>
            </a:r>
            <a:r>
              <a:rPr lang="en-US" dirty="0"/>
              <a:t>favorites with his wives (Gen. 29:30) and his children (37:3). </a:t>
            </a:r>
          </a:p>
          <a:p>
            <a:r>
              <a:rPr lang="en-US" dirty="0" smtClean="0"/>
              <a:t>Joseph’s </a:t>
            </a:r>
            <a:r>
              <a:rPr lang="en-US" dirty="0"/>
              <a:t>brothers hated him (Gen. 37:4-5, 11), conspired to kill him (v. 18), and deceived their father (vs. 31-35). </a:t>
            </a:r>
            <a:endParaRPr lang="en-US" dirty="0" smtClean="0"/>
          </a:p>
          <a:p>
            <a:endParaRPr lang="en-US" sz="900" dirty="0"/>
          </a:p>
          <a:p>
            <a:r>
              <a:rPr lang="en-US" dirty="0" smtClean="0"/>
              <a:t>Despite </a:t>
            </a:r>
            <a:r>
              <a:rPr lang="en-US" dirty="0"/>
              <a:t>these role </a:t>
            </a:r>
            <a:r>
              <a:rPr lang="en-US" dirty="0" smtClean="0"/>
              <a:t>models…</a:t>
            </a:r>
          </a:p>
          <a:p>
            <a:pPr lvl="1"/>
            <a:r>
              <a:rPr lang="en-US" dirty="0" smtClean="0"/>
              <a:t>Joseph </a:t>
            </a:r>
            <a:r>
              <a:rPr lang="en-US" dirty="0"/>
              <a:t>had a great work ethic </a:t>
            </a:r>
            <a:r>
              <a:rPr lang="en-US" dirty="0" smtClean="0"/>
              <a:t>(39:2-4</a:t>
            </a:r>
            <a:r>
              <a:rPr lang="en-US" dirty="0"/>
              <a:t>, 21-23; 41:46-49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abstained </a:t>
            </a:r>
            <a:r>
              <a:rPr lang="en-US" dirty="0"/>
              <a:t>from sin (39:7-12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refused </a:t>
            </a:r>
            <a:r>
              <a:rPr lang="en-US" dirty="0"/>
              <a:t>to take </a:t>
            </a:r>
            <a:r>
              <a:rPr lang="en-US" dirty="0" smtClean="0"/>
              <a:t>vengeance (</a:t>
            </a:r>
            <a:r>
              <a:rPr lang="en-US" dirty="0"/>
              <a:t>45:3-15; 50:15-21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82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Hezekiah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His father was </a:t>
            </a:r>
            <a:r>
              <a:rPr lang="en-US" dirty="0" err="1"/>
              <a:t>Ahaz</a:t>
            </a:r>
            <a:r>
              <a:rPr lang="en-US" dirty="0"/>
              <a:t>, a wicked king </a:t>
            </a:r>
            <a:r>
              <a:rPr lang="en-US" dirty="0" smtClean="0"/>
              <a:t>                               (</a:t>
            </a:r>
            <a:r>
              <a:rPr lang="en-US" dirty="0"/>
              <a:t>2 </a:t>
            </a:r>
            <a:r>
              <a:rPr lang="en-US" dirty="0" smtClean="0"/>
              <a:t>Chron. </a:t>
            </a:r>
            <a:r>
              <a:rPr lang="en-US" dirty="0"/>
              <a:t>28:1-4). </a:t>
            </a:r>
          </a:p>
          <a:p>
            <a:r>
              <a:rPr lang="en-US" dirty="0" smtClean="0"/>
              <a:t>Hezekiah </a:t>
            </a:r>
            <a:r>
              <a:rPr lang="en-US" dirty="0"/>
              <a:t>was a good king (29:2); his work contrasted that of his father. </a:t>
            </a:r>
          </a:p>
          <a:p>
            <a:pPr lvl="1"/>
            <a:r>
              <a:rPr lang="en-US" sz="3000" dirty="0" err="1"/>
              <a:t>Ahaz</a:t>
            </a:r>
            <a:r>
              <a:rPr lang="en-US" sz="3000" dirty="0"/>
              <a:t> ransacked the Temple and closed its doors (28:24-25); Hezekiah opened the Temple and made repairs (</a:t>
            </a:r>
            <a:r>
              <a:rPr lang="en-US" sz="3000" dirty="0" smtClean="0"/>
              <a:t>29:3). </a:t>
            </a:r>
            <a:endParaRPr lang="en-US" sz="3000" dirty="0"/>
          </a:p>
          <a:p>
            <a:pPr lvl="1"/>
            <a:r>
              <a:rPr lang="en-US" sz="3000" dirty="0" err="1"/>
              <a:t>Ahaz</a:t>
            </a:r>
            <a:r>
              <a:rPr lang="en-US" sz="3000" dirty="0"/>
              <a:t> sought the gods of Damascus (28:23-25); Hezekiah took his problems to God in prayer </a:t>
            </a:r>
            <a:r>
              <a:rPr lang="en-US" sz="3000" dirty="0" smtClean="0"/>
              <a:t>            (</a:t>
            </a:r>
            <a:r>
              <a:rPr lang="en-US" sz="3000" dirty="0"/>
              <a:t>2 Kings 19:14-20).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22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Josiah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 grandfather, Manasseh, was an evil king </a:t>
            </a:r>
            <a:r>
              <a:rPr lang="en-US" dirty="0" smtClean="0"/>
              <a:t>   (</a:t>
            </a:r>
            <a:r>
              <a:rPr lang="en-US" dirty="0"/>
              <a:t>2 Chron. 33:1-9).</a:t>
            </a:r>
          </a:p>
          <a:p>
            <a:r>
              <a:rPr lang="en-US" dirty="0" smtClean="0"/>
              <a:t>His </a:t>
            </a:r>
            <a:r>
              <a:rPr lang="en-US" dirty="0"/>
              <a:t>father, Amon, was worse (2 Chron. 33:23). </a:t>
            </a:r>
            <a:endParaRPr lang="en-US" dirty="0" smtClean="0"/>
          </a:p>
          <a:p>
            <a:endParaRPr lang="en-US" sz="800" dirty="0" smtClean="0"/>
          </a:p>
          <a:p>
            <a:r>
              <a:rPr lang="en-US" dirty="0" smtClean="0"/>
              <a:t>Josiah</a:t>
            </a:r>
            <a:r>
              <a:rPr lang="en-US" dirty="0"/>
              <a:t>, however, did what was right in the sight of the Lord (2 Chron. 34:2). </a:t>
            </a:r>
          </a:p>
        </p:txBody>
      </p:sp>
    </p:spTree>
    <p:extLst>
      <p:ext uri="{BB962C8B-B14F-4D97-AF65-F5344CB8AC3E}">
        <p14:creationId xmlns:p14="http://schemas.microsoft.com/office/powerpoint/2010/main" val="43404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Josiah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Purged the land of idolatry (2 Chron. 34:4-5). </a:t>
            </a:r>
          </a:p>
          <a:p>
            <a:r>
              <a:rPr lang="en-US" dirty="0"/>
              <a:t>Repaired the Temple (v. 8). </a:t>
            </a:r>
          </a:p>
          <a:p>
            <a:r>
              <a:rPr lang="en-US" dirty="0"/>
              <a:t>Led nation in repentance when book of law was discovered (vs. 14-28).</a:t>
            </a:r>
          </a:p>
          <a:p>
            <a:r>
              <a:rPr lang="en-US" dirty="0"/>
              <a:t>Renewed Israel’s covenant with God </a:t>
            </a:r>
            <a:r>
              <a:rPr lang="en-US" dirty="0" smtClean="0"/>
              <a:t>            (</a:t>
            </a:r>
            <a:r>
              <a:rPr lang="en-US" dirty="0"/>
              <a:t>vs. 29-33).</a:t>
            </a:r>
          </a:p>
          <a:p>
            <a:r>
              <a:rPr lang="en-US" dirty="0"/>
              <a:t>Observed the Passover (2 Chron. 35). </a:t>
            </a:r>
          </a:p>
        </p:txBody>
      </p:sp>
    </p:spTree>
    <p:extLst>
      <p:ext uri="{BB962C8B-B14F-4D97-AF65-F5344CB8AC3E}">
        <p14:creationId xmlns:p14="http://schemas.microsoft.com/office/powerpoint/2010/main" val="35686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Timothy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His </a:t>
            </a:r>
            <a:r>
              <a:rPr lang="en-US" dirty="0"/>
              <a:t>father was a gentile (Acts 16:1-2), while his mother and grandmother were faithful to the Lord (2 Tim. 1:5). </a:t>
            </a:r>
            <a:endParaRPr lang="en-US" dirty="0" smtClean="0"/>
          </a:p>
          <a:p>
            <a:endParaRPr lang="en-US" sz="800" dirty="0"/>
          </a:p>
          <a:p>
            <a:r>
              <a:rPr lang="en-US" dirty="0" smtClean="0"/>
              <a:t>Timothy </a:t>
            </a:r>
            <a:r>
              <a:rPr lang="en-US" dirty="0"/>
              <a:t>went on to become a great servant of the Lord.</a:t>
            </a:r>
          </a:p>
          <a:p>
            <a:pPr lvl="1"/>
            <a:r>
              <a:rPr lang="en-US" dirty="0" smtClean="0"/>
              <a:t>1 </a:t>
            </a:r>
            <a:r>
              <a:rPr lang="en-US" dirty="0"/>
              <a:t>Tim. 1:2; 1 Cor. 4:17, 16:10; Phil. 2:20-22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081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How Young People Can Overcome Poor Role Models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/>
          <a:lstStyle/>
          <a:p>
            <a:r>
              <a:rPr lang="en-US" b="1" dirty="0" smtClean="0"/>
              <a:t>Joseph had a strong faith in God</a:t>
            </a:r>
          </a:p>
          <a:p>
            <a:pPr lvl="1"/>
            <a:r>
              <a:rPr lang="en-US" dirty="0" smtClean="0"/>
              <a:t>Genesis 39:9, 45:5-9</a:t>
            </a:r>
          </a:p>
          <a:p>
            <a:r>
              <a:rPr lang="en-US" b="1" dirty="0" smtClean="0"/>
              <a:t>Hezekiah served God to the best of his ability</a:t>
            </a:r>
          </a:p>
          <a:p>
            <a:pPr lvl="1"/>
            <a:r>
              <a:rPr lang="en-US" dirty="0" smtClean="0"/>
              <a:t>2 Chron. 31:21; Eccl. 9:10; 2 Kings 18:5-6</a:t>
            </a:r>
          </a:p>
          <a:p>
            <a:r>
              <a:rPr lang="en-US" b="1" dirty="0" smtClean="0"/>
              <a:t>Josiah sought the Lord in his youth</a:t>
            </a:r>
          </a:p>
          <a:p>
            <a:pPr lvl="1"/>
            <a:r>
              <a:rPr lang="en-US" dirty="0" smtClean="0"/>
              <a:t>2 Chron. 34:2-3, Eccl. 11:9-12:1</a:t>
            </a:r>
          </a:p>
          <a:p>
            <a:r>
              <a:rPr lang="en-US" b="1" dirty="0" smtClean="0"/>
              <a:t>Timothy made God’s word his foundation</a:t>
            </a:r>
          </a:p>
          <a:p>
            <a:pPr lvl="1"/>
            <a:r>
              <a:rPr lang="en-US" dirty="0" smtClean="0"/>
              <a:t>2 Tim. 1:5, 3:14-15; Matt. 7:24-25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447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1227</TotalTime>
  <Words>402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Joseph, the son of Jacob</vt:lpstr>
      <vt:lpstr>Hezekiah</vt:lpstr>
      <vt:lpstr>Josiah</vt:lpstr>
      <vt:lpstr>Josiah</vt:lpstr>
      <vt:lpstr>Timothy</vt:lpstr>
      <vt:lpstr>How Young People Can Overcome Poor Role Models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Overcoming Poor Role Models</dc:title>
  <dc:creator>Heath</dc:creator>
  <cp:lastModifiedBy>Guest</cp:lastModifiedBy>
  <cp:revision>13</cp:revision>
  <dcterms:created xsi:type="dcterms:W3CDTF">2014-07-18T14:45:58Z</dcterms:created>
  <dcterms:modified xsi:type="dcterms:W3CDTF">2014-07-28T00:11:30Z</dcterms:modified>
</cp:coreProperties>
</file>