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303" r:id="rId4"/>
    <p:sldId id="321" r:id="rId5"/>
    <p:sldId id="325" r:id="rId6"/>
    <p:sldId id="330" r:id="rId7"/>
    <p:sldId id="305" r:id="rId8"/>
    <p:sldId id="327" r:id="rId9"/>
    <p:sldId id="329" r:id="rId10"/>
    <p:sldId id="32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7/13/2014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i="1" dirty="0" smtClean="0"/>
              <a:t>Bible Tongues vs. Modern Day Tongues</a:t>
            </a:r>
            <a:endParaRPr lang="en-US" sz="3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Tongues were a recognizable language, not unintelligible gibberish.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Modern tongues are a learned behavior, not a miraculous leading of the Holy Spirit (people are “taught” how to speak in tongues).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gift of tongues could be controlled               (1 Cor. 14:27-28).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gift of tongues (all miraculous gifts) ceased (1 Cor. 13:8-12). </a:t>
            </a:r>
          </a:p>
        </p:txBody>
      </p:sp>
    </p:spTree>
    <p:extLst>
      <p:ext uri="{BB962C8B-B14F-4D97-AF65-F5344CB8AC3E}">
        <p14:creationId xmlns:p14="http://schemas.microsoft.com/office/powerpoint/2010/main" val="323159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30505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Speaking in Tongues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19200" y="3505200"/>
            <a:ext cx="6705600" cy="2743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</a:t>
            </a:r>
            <a:r>
              <a:rPr lang="en-US" sz="2800" dirty="0" smtClean="0">
                <a:solidFill>
                  <a:schemeClr val="tx1"/>
                </a:solidFill>
              </a:rPr>
              <a:t>And </a:t>
            </a:r>
            <a:r>
              <a:rPr lang="en-US" sz="2800" dirty="0">
                <a:solidFill>
                  <a:schemeClr val="tx1"/>
                </a:solidFill>
              </a:rPr>
              <a:t>these signs will follow those who believe: In My name they will cast out demons; they will speak with new </a:t>
            </a:r>
            <a:r>
              <a:rPr lang="en-US" sz="2800" dirty="0" smtClean="0">
                <a:solidFill>
                  <a:schemeClr val="tx1"/>
                </a:solidFill>
              </a:rPr>
              <a:t>tongues.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”</a:t>
            </a:r>
          </a:p>
          <a:p>
            <a:endParaRPr lang="en-US" sz="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Mark 16:17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5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What is the Gift of Tongues?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“began to speak with other tongues, as the Spirit gave them utterance” </a:t>
            </a:r>
            <a:r>
              <a:rPr lang="en-US" dirty="0" smtClean="0"/>
              <a:t>(Acts 2:4</a:t>
            </a:r>
            <a:r>
              <a:rPr lang="en-US" dirty="0"/>
              <a:t>). </a:t>
            </a:r>
          </a:p>
          <a:p>
            <a:pPr marL="0" indent="0">
              <a:buNone/>
            </a:pPr>
            <a:r>
              <a:rPr lang="en-US" i="1" dirty="0" smtClean="0"/>
              <a:t>“…</a:t>
            </a:r>
            <a:r>
              <a:rPr lang="en-US" i="1" dirty="0"/>
              <a:t>everyone heard them speak in his own language”</a:t>
            </a:r>
            <a:r>
              <a:rPr lang="en-US" dirty="0"/>
              <a:t> (v. 6).</a:t>
            </a:r>
          </a:p>
          <a:p>
            <a:pPr marL="0" indent="0">
              <a:buNone/>
            </a:pPr>
            <a:r>
              <a:rPr lang="en-US" i="1" dirty="0"/>
              <a:t>“And how is it that we hear, each in our own language in which we were born?”</a:t>
            </a:r>
            <a:r>
              <a:rPr lang="en-US" dirty="0"/>
              <a:t> (v. 8).</a:t>
            </a:r>
          </a:p>
          <a:p>
            <a:pPr marL="0" indent="0">
              <a:buNone/>
            </a:pPr>
            <a:r>
              <a:rPr lang="en-US" i="1" dirty="0"/>
              <a:t>“…we hear them speaking in our own tongues the wonderful works of God”</a:t>
            </a:r>
            <a:r>
              <a:rPr lang="en-US" dirty="0"/>
              <a:t> (v. 11).</a:t>
            </a:r>
          </a:p>
        </p:txBody>
      </p:sp>
    </p:spTree>
    <p:extLst>
      <p:ext uri="{BB962C8B-B14F-4D97-AF65-F5344CB8AC3E}">
        <p14:creationId xmlns:p14="http://schemas.microsoft.com/office/powerpoint/2010/main" val="36953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What is the Gift of Tongues?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“began to speak with other tongues, as the Spirit gave them utterance” </a:t>
            </a:r>
            <a:r>
              <a:rPr lang="en-US" dirty="0" smtClean="0"/>
              <a:t>(Acts 2:4</a:t>
            </a:r>
            <a:r>
              <a:rPr lang="en-US" dirty="0"/>
              <a:t>). </a:t>
            </a:r>
          </a:p>
          <a:p>
            <a:pPr marL="0" indent="0">
              <a:buNone/>
            </a:pPr>
            <a:r>
              <a:rPr lang="en-US" i="1" dirty="0" smtClean="0"/>
              <a:t>“…</a:t>
            </a:r>
            <a:r>
              <a:rPr lang="en-US" i="1" dirty="0"/>
              <a:t>everyone heard them speak in his own language”</a:t>
            </a:r>
            <a:r>
              <a:rPr lang="en-US" dirty="0"/>
              <a:t> (v. 6).</a:t>
            </a:r>
          </a:p>
          <a:p>
            <a:pPr marL="0" indent="0">
              <a:buNone/>
            </a:pPr>
            <a:r>
              <a:rPr lang="en-US" i="1" dirty="0"/>
              <a:t>“And how is it that we hear, each in our own language in which we were born?”</a:t>
            </a:r>
            <a:r>
              <a:rPr lang="en-US" dirty="0"/>
              <a:t> (v. 8).</a:t>
            </a:r>
          </a:p>
          <a:p>
            <a:pPr marL="0" indent="0">
              <a:buNone/>
            </a:pPr>
            <a:r>
              <a:rPr lang="en-US" i="1" dirty="0"/>
              <a:t>“…we hear them speaking in our own tongues the wonderful works of God”</a:t>
            </a:r>
            <a:r>
              <a:rPr lang="en-US" dirty="0"/>
              <a:t> (v. 11).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2000" y="2286000"/>
            <a:ext cx="7620000" cy="30480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6477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The </a:t>
            </a:r>
            <a:r>
              <a:rPr lang="en-US" sz="3200" b="1" dirty="0">
                <a:solidFill>
                  <a:schemeClr val="bg1"/>
                </a:solidFill>
              </a:rPr>
              <a:t>gift of tongues </a:t>
            </a:r>
            <a:r>
              <a:rPr lang="en-US" sz="3200" b="1" dirty="0" smtClean="0">
                <a:solidFill>
                  <a:schemeClr val="bg1"/>
                </a:solidFill>
              </a:rPr>
              <a:t>was </a:t>
            </a:r>
            <a:r>
              <a:rPr lang="en-US" sz="3200" b="1" dirty="0">
                <a:solidFill>
                  <a:schemeClr val="bg1"/>
                </a:solidFill>
              </a:rPr>
              <a:t>the miraculous ability to speak in a known and recognizable language that one had never </a:t>
            </a:r>
            <a:r>
              <a:rPr lang="en-US" sz="3200" b="1" dirty="0" smtClean="0">
                <a:solidFill>
                  <a:schemeClr val="bg1"/>
                </a:solidFill>
              </a:rPr>
              <a:t>learned.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48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What About the “Tongues of Angels”?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“Though </a:t>
            </a:r>
            <a:r>
              <a:rPr lang="en-US" dirty="0"/>
              <a:t>I speak with the tongues of men and of angels, but have not love, I have become sounding brass or a clanging </a:t>
            </a:r>
            <a:r>
              <a:rPr lang="en-US" dirty="0" smtClean="0"/>
              <a:t>cymbal.”</a:t>
            </a:r>
          </a:p>
          <a:p>
            <a:pPr marL="0" indent="0" algn="r">
              <a:buNone/>
            </a:pPr>
            <a:r>
              <a:rPr lang="en-US" dirty="0" smtClean="0"/>
              <a:t>1 Corinthians 13:1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 smtClean="0"/>
              <a:t>“But </a:t>
            </a:r>
            <a:r>
              <a:rPr lang="en-US" dirty="0"/>
              <a:t>even if we, or an angel from heaven, preach any other gospel to you than what we have preached to you, let him be </a:t>
            </a:r>
            <a:r>
              <a:rPr lang="en-US" dirty="0" smtClean="0"/>
              <a:t>accursed.” </a:t>
            </a:r>
          </a:p>
          <a:p>
            <a:pPr marL="0" indent="0" algn="r">
              <a:buNone/>
            </a:pPr>
            <a:r>
              <a:rPr lang="en-US" dirty="0" smtClean="0"/>
              <a:t>Galatians 1:8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9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What About the “Tongues of Angels”?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“Though </a:t>
            </a:r>
            <a:r>
              <a:rPr lang="en-US" dirty="0"/>
              <a:t>I speak with the tongues of men and of angels, but have not love, I have become sounding brass or a clanging </a:t>
            </a:r>
            <a:r>
              <a:rPr lang="en-US" dirty="0" smtClean="0"/>
              <a:t>cymbal.”</a:t>
            </a:r>
          </a:p>
          <a:p>
            <a:pPr marL="0" indent="0" algn="r">
              <a:buNone/>
            </a:pPr>
            <a:r>
              <a:rPr lang="en-US" dirty="0" smtClean="0"/>
              <a:t>1 Corinthians 13:1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 smtClean="0"/>
              <a:t>“But </a:t>
            </a:r>
            <a:r>
              <a:rPr lang="en-US" dirty="0"/>
              <a:t>even if we, or an angel from heaven, preach any other gospel to you than what we have preached to you, let him be </a:t>
            </a:r>
            <a:r>
              <a:rPr lang="en-US" dirty="0" smtClean="0"/>
              <a:t>accursed.” </a:t>
            </a:r>
          </a:p>
          <a:p>
            <a:pPr marL="0" indent="0" algn="r">
              <a:buNone/>
            </a:pPr>
            <a:r>
              <a:rPr lang="en-US" dirty="0" smtClean="0"/>
              <a:t>Galatians 1:8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2286000"/>
            <a:ext cx="7620000" cy="2438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647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“Angels” are used figuratively in both of these passages; a purposeful exaggeration to make a point.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9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Purpose For the Gift of Tongues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sign confirming the validity of the word that was spoken.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“Therefore </a:t>
            </a:r>
            <a:r>
              <a:rPr lang="en-US" dirty="0"/>
              <a:t>tongues are for a sign, not to those who believe but to unbelievers; but prophesying is not for unbelievers but for those who </a:t>
            </a:r>
            <a:r>
              <a:rPr lang="en-US" dirty="0" smtClean="0"/>
              <a:t>believe.” </a:t>
            </a:r>
            <a:endParaRPr lang="en-US" dirty="0"/>
          </a:p>
          <a:p>
            <a:pPr marL="0" indent="0" algn="r">
              <a:buNone/>
            </a:pPr>
            <a:endParaRPr lang="en-US" sz="800" dirty="0" smtClean="0"/>
          </a:p>
          <a:p>
            <a:pPr marL="0" indent="0" algn="r">
              <a:buNone/>
            </a:pPr>
            <a:r>
              <a:rPr lang="en-US" dirty="0" smtClean="0"/>
              <a:t>1 Corinthians 14:22</a:t>
            </a:r>
          </a:p>
        </p:txBody>
      </p:sp>
    </p:spTree>
    <p:extLst>
      <p:ext uri="{BB962C8B-B14F-4D97-AF65-F5344CB8AC3E}">
        <p14:creationId xmlns:p14="http://schemas.microsoft.com/office/powerpoint/2010/main" val="26066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A Sign To Unbelievers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Acts 2 – tongues were a sign pointing to the validity of Peter’s sermon.</a:t>
            </a:r>
          </a:p>
          <a:p>
            <a:r>
              <a:rPr lang="en-US" dirty="0" smtClean="0"/>
              <a:t>Acts 10 – tongues were a sign, proving to Peter and the Jewish Christians that the gospel was for the Gentiles. </a:t>
            </a:r>
          </a:p>
          <a:p>
            <a:r>
              <a:rPr lang="en-US" dirty="0" smtClean="0"/>
              <a:t>Acts 19 – tongues were a sign, proving disciples of John needed to be baptized into Christ for the remission of their sins. </a:t>
            </a:r>
          </a:p>
        </p:txBody>
      </p:sp>
    </p:spTree>
    <p:extLst>
      <p:ext uri="{BB962C8B-B14F-4D97-AF65-F5344CB8AC3E}">
        <p14:creationId xmlns:p14="http://schemas.microsoft.com/office/powerpoint/2010/main" val="165131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Purpose For the Gift of Tongues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Deliver </a:t>
            </a:r>
            <a:r>
              <a:rPr lang="en-US" dirty="0"/>
              <a:t>God’s Word in the absence of completed revelation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gift of </a:t>
            </a:r>
            <a:r>
              <a:rPr lang="en-US" dirty="0"/>
              <a:t>tongues </a:t>
            </a:r>
            <a:r>
              <a:rPr lang="en-US" dirty="0" smtClean="0"/>
              <a:t>was for the edification of the whole church </a:t>
            </a:r>
          </a:p>
          <a:p>
            <a:r>
              <a:rPr lang="en-US" dirty="0" smtClean="0"/>
              <a:t>1 Cor. 14:1-6, 12-13, 18-19, 26</a:t>
            </a:r>
          </a:p>
        </p:txBody>
      </p:sp>
    </p:spTree>
    <p:extLst>
      <p:ext uri="{BB962C8B-B14F-4D97-AF65-F5344CB8AC3E}">
        <p14:creationId xmlns:p14="http://schemas.microsoft.com/office/powerpoint/2010/main" val="277134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619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Speaking in Tongues</vt:lpstr>
      <vt:lpstr>What is the Gift of Tongues?</vt:lpstr>
      <vt:lpstr>What is the Gift of Tongues?</vt:lpstr>
      <vt:lpstr>What About the “Tongues of Angels”?</vt:lpstr>
      <vt:lpstr>What About the “Tongues of Angels”?</vt:lpstr>
      <vt:lpstr>The Purpose For the Gift of Tongues</vt:lpstr>
      <vt:lpstr>A Sign To Unbelievers</vt:lpstr>
      <vt:lpstr>The Purpose For the Gift of Tongues</vt:lpstr>
      <vt:lpstr>Bible Tongues vs. Modern Day Tongues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54</cp:revision>
  <dcterms:created xsi:type="dcterms:W3CDTF">2013-05-08T14:23:39Z</dcterms:created>
  <dcterms:modified xsi:type="dcterms:W3CDTF">2014-07-14T02:45:49Z</dcterms:modified>
</cp:coreProperties>
</file>