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6D98D-F5DA-4F5C-BCB9-F44A8BB2144C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1C58-306D-4A8D-AA0A-9BC832420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8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6D98D-F5DA-4F5C-BCB9-F44A8BB2144C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1C58-306D-4A8D-AA0A-9BC832420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44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6D98D-F5DA-4F5C-BCB9-F44A8BB2144C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1C58-306D-4A8D-AA0A-9BC832420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66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6D98D-F5DA-4F5C-BCB9-F44A8BB2144C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1C58-306D-4A8D-AA0A-9BC832420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274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6D98D-F5DA-4F5C-BCB9-F44A8BB2144C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1C58-306D-4A8D-AA0A-9BC832420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82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6D98D-F5DA-4F5C-BCB9-F44A8BB2144C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1C58-306D-4A8D-AA0A-9BC832420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6D98D-F5DA-4F5C-BCB9-F44A8BB2144C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1C58-306D-4A8D-AA0A-9BC832420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18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6D98D-F5DA-4F5C-BCB9-F44A8BB2144C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1C58-306D-4A8D-AA0A-9BC832420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69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6D98D-F5DA-4F5C-BCB9-F44A8BB2144C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1C58-306D-4A8D-AA0A-9BC832420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9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6D98D-F5DA-4F5C-BCB9-F44A8BB2144C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1C58-306D-4A8D-AA0A-9BC832420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54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6D98D-F5DA-4F5C-BCB9-F44A8BB2144C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1C58-306D-4A8D-AA0A-9BC832420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637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6D98D-F5DA-4F5C-BCB9-F44A8BB2144C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F1C58-306D-4A8D-AA0A-9BC832420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11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acomreal.com.vn/uploads/images/gallery/children20playin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53"/>
          <a:stretch/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2575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Become As Little Children</a:t>
            </a:r>
            <a:endParaRPr lang="en-US" sz="5400" b="1" dirty="0">
              <a:ln>
                <a:solidFill>
                  <a:schemeClr val="tx1"/>
                </a:solidFill>
              </a:ln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715000"/>
            <a:ext cx="4114800" cy="8382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18:1-4</a:t>
            </a:r>
            <a:endParaRPr lang="en-US" sz="40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766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ular Callout 5"/>
          <p:cNvSpPr/>
          <p:nvPr/>
        </p:nvSpPr>
        <p:spPr>
          <a:xfrm flipV="1">
            <a:off x="1676400" y="3428999"/>
            <a:ext cx="6996545" cy="2514598"/>
          </a:xfrm>
          <a:prstGeom prst="wedgeRoundRectCallout">
            <a:avLst>
              <a:gd name="adj1" fmla="val 30770"/>
              <a:gd name="adj2" fmla="val 82165"/>
              <a:gd name="adj3" fmla="val 16667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ular Callout 4"/>
          <p:cNvSpPr/>
          <p:nvPr/>
        </p:nvSpPr>
        <p:spPr>
          <a:xfrm>
            <a:off x="990600" y="762000"/>
            <a:ext cx="4648200" cy="1524000"/>
          </a:xfrm>
          <a:prstGeom prst="wedgeRoundRectCallout">
            <a:avLst>
              <a:gd name="adj1" fmla="val -39489"/>
              <a:gd name="adj2" fmla="val 88863"/>
              <a:gd name="adj3" fmla="val 16667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14401"/>
            <a:ext cx="4495800" cy="12191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“Who then is greatest in the kingdom of heaven?"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828800" y="3657600"/>
            <a:ext cx="6629400" cy="2285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chemeClr val="bg1"/>
                </a:solidFill>
              </a:rPr>
              <a:t>“Assuredly, I say to you, unless you are converted and become as little children, you will by no means enter the kingdom of heaven.”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0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Become As Little Children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Humility</a:t>
            </a:r>
          </a:p>
          <a:p>
            <a:r>
              <a:rPr lang="en-US" sz="3600" b="1" dirty="0" smtClean="0"/>
              <a:t>Trust</a:t>
            </a:r>
          </a:p>
          <a:p>
            <a:r>
              <a:rPr lang="en-US" sz="3600" b="1" dirty="0" smtClean="0"/>
              <a:t>Innocence</a:t>
            </a:r>
          </a:p>
          <a:p>
            <a:r>
              <a:rPr lang="en-US" sz="3600" b="1" dirty="0" smtClean="0"/>
              <a:t>Forgiving</a:t>
            </a:r>
          </a:p>
          <a:p>
            <a:r>
              <a:rPr lang="en-US" sz="3600" b="1" dirty="0" smtClean="0"/>
              <a:t>Growth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34919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ular Callout 5"/>
          <p:cNvSpPr/>
          <p:nvPr/>
        </p:nvSpPr>
        <p:spPr>
          <a:xfrm flipV="1">
            <a:off x="1143000" y="685800"/>
            <a:ext cx="6996545" cy="2514598"/>
          </a:xfrm>
          <a:prstGeom prst="wedgeRoundRectCallout">
            <a:avLst>
              <a:gd name="adj1" fmla="val 24631"/>
              <a:gd name="adj2" fmla="val 49658"/>
              <a:gd name="adj3" fmla="val 16667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95400" y="914401"/>
            <a:ext cx="6629400" cy="2285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chemeClr val="bg1"/>
                </a:solidFill>
              </a:rPr>
              <a:t>“Assuredly, I say to you, unless you are converted and become as little children, you will by no means enter the kingdom of heaven.”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4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84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Become As Little Children</vt:lpstr>
      <vt:lpstr>PowerPoint Presentation</vt:lpstr>
      <vt:lpstr>Become As Little Children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Become As Little Children</dc:title>
  <dc:creator>Heath</dc:creator>
  <cp:lastModifiedBy>Guest</cp:lastModifiedBy>
  <cp:revision>5</cp:revision>
  <dcterms:created xsi:type="dcterms:W3CDTF">2014-06-28T13:06:04Z</dcterms:created>
  <dcterms:modified xsi:type="dcterms:W3CDTF">2014-06-29T21:32:59Z</dcterms:modified>
</cp:coreProperties>
</file>