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06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5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7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3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1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8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9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8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1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3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DC34A-FAC5-4975-8643-FA541A6987D5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09F52-8F45-4759-9D7E-5CE756631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7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Church Discipline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combatingunbelief.com/wp-content/uploads/2014/02/church-discipline-1030x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567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60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“I, therefore, the prisoner of the Lord, beseech you to walk worthy of the calling with which you were called” </a:t>
            </a:r>
            <a:r>
              <a:rPr lang="en-US" b="1" dirty="0" smtClean="0"/>
              <a:t>(Eph. 4:1).</a:t>
            </a:r>
          </a:p>
          <a:p>
            <a:endParaRPr lang="en-US" b="1" dirty="0" smtClean="0"/>
          </a:p>
          <a:p>
            <a:r>
              <a:rPr lang="en-US" b="1" dirty="0" smtClean="0"/>
              <a:t>Christians </a:t>
            </a:r>
            <a:r>
              <a:rPr lang="en-US" b="1" dirty="0"/>
              <a:t>are expected to conduct themselves in a specific manner.</a:t>
            </a:r>
          </a:p>
          <a:p>
            <a:r>
              <a:rPr lang="en-US" b="1" dirty="0" smtClean="0"/>
              <a:t>Discipline </a:t>
            </a:r>
            <a:r>
              <a:rPr lang="en-US" b="1" dirty="0"/>
              <a:t>is necessary to help Christians live up to this calling.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478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discipline</a:t>
            </a:r>
          </a:p>
          <a:p>
            <a:pPr marL="0" indent="0">
              <a:buNone/>
            </a:pPr>
            <a:endParaRPr lang="en-US" sz="1000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 branch of knowledge or learning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training that develops self-control, character, or orderliness and efficiency, strict control to enforce obedience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result of such training or control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 system of rules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treatment that corrects or punishes	</a:t>
            </a:r>
            <a:endParaRPr lang="en-US" dirty="0" smtClean="0"/>
          </a:p>
          <a:p>
            <a:pPr marL="0" lvl="0" indent="0" algn="r">
              <a:buNone/>
            </a:pPr>
            <a:r>
              <a:rPr lang="en-US" sz="2800" dirty="0"/>
              <a:t>W</a:t>
            </a:r>
            <a:r>
              <a:rPr lang="en-US" sz="2800" dirty="0" smtClean="0"/>
              <a:t>ebster’s Dictionary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782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/>
          </a:bodyPr>
          <a:lstStyle/>
          <a:p>
            <a:r>
              <a:rPr lang="en-US" dirty="0"/>
              <a:t>Church discipline includes instruction, training, admonition, correction, chastisement, as well as reformatory or punitive action.  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 smtClean="0"/>
              <a:t>There </a:t>
            </a:r>
            <a:r>
              <a:rPr lang="en-US" dirty="0"/>
              <a:t>are two kinds of disciplinary action in the Lord’s church: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/>
              <a:t>Instructive</a:t>
            </a:r>
            <a:r>
              <a:rPr lang="en-US" dirty="0"/>
              <a:t> – preventive in nature; involving instruction, training, and 				       encouragement.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/>
              <a:t>Corrective</a:t>
            </a:r>
            <a:r>
              <a:rPr lang="en-US" dirty="0"/>
              <a:t> – punitive in nature; correcting a problem that has arisen. </a:t>
            </a:r>
          </a:p>
        </p:txBody>
      </p:sp>
    </p:spTree>
    <p:extLst>
      <p:ext uri="{BB962C8B-B14F-4D97-AF65-F5344CB8AC3E}">
        <p14:creationId xmlns:p14="http://schemas.microsoft.com/office/powerpoint/2010/main" val="13907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Discipline Is Carried Out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Teaching and Preaching the Word of God </a:t>
            </a:r>
            <a:r>
              <a:rPr lang="en-US" dirty="0" smtClean="0"/>
              <a:t>-     2 Tim. 3:16-17</a:t>
            </a:r>
          </a:p>
          <a:p>
            <a:r>
              <a:rPr lang="en-US" b="1" dirty="0" smtClean="0"/>
              <a:t>Examples of Faithful Christians </a:t>
            </a:r>
            <a:r>
              <a:rPr lang="en-US" dirty="0" smtClean="0"/>
              <a:t>- Phil. 3:17</a:t>
            </a:r>
          </a:p>
          <a:p>
            <a:r>
              <a:rPr lang="en-US" b="1" smtClean="0"/>
              <a:t>Encouragement</a:t>
            </a:r>
            <a:r>
              <a:rPr lang="en-US" smtClean="0"/>
              <a:t> - </a:t>
            </a:r>
            <a:r>
              <a:rPr lang="en-US" dirty="0" smtClean="0"/>
              <a:t>Heb. 3:12-13</a:t>
            </a:r>
          </a:p>
          <a:p>
            <a:r>
              <a:rPr lang="en-US" b="1" dirty="0"/>
              <a:t>Private </a:t>
            </a:r>
            <a:r>
              <a:rPr lang="en-US" b="1" dirty="0" smtClean="0"/>
              <a:t>Rebukes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/>
              <a:t>Gal. </a:t>
            </a:r>
            <a:r>
              <a:rPr lang="en-US" dirty="0"/>
              <a:t>6:1; </a:t>
            </a:r>
            <a:r>
              <a:rPr lang="en-US" dirty="0" smtClean="0"/>
              <a:t>Matt. 18:15-17</a:t>
            </a:r>
          </a:p>
          <a:p>
            <a:r>
              <a:rPr lang="en-US" b="1" dirty="0"/>
              <a:t>Public </a:t>
            </a:r>
            <a:r>
              <a:rPr lang="en-US" b="1" dirty="0" smtClean="0"/>
              <a:t>Rebukes</a:t>
            </a:r>
            <a:r>
              <a:rPr lang="en-US" dirty="0" smtClean="0"/>
              <a:t> - 1 </a:t>
            </a:r>
            <a:r>
              <a:rPr lang="en-US" dirty="0"/>
              <a:t>Tim. 5:20; Gal. </a:t>
            </a:r>
            <a:r>
              <a:rPr lang="en-US" dirty="0" smtClean="0"/>
              <a:t>2:11-14</a:t>
            </a:r>
          </a:p>
          <a:p>
            <a:r>
              <a:rPr lang="en-US" b="1" dirty="0"/>
              <a:t>Social </a:t>
            </a:r>
            <a:r>
              <a:rPr lang="en-US" b="1" dirty="0" smtClean="0"/>
              <a:t>Ostracism</a:t>
            </a:r>
            <a:r>
              <a:rPr lang="en-US" dirty="0" smtClean="0"/>
              <a:t> - Matt. 18:17;                                 2 </a:t>
            </a:r>
            <a:r>
              <a:rPr lang="en-US" dirty="0"/>
              <a:t>Thess. 3:14-15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059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Purpose </a:t>
            </a:r>
            <a:r>
              <a:rPr lang="en-US" b="1" dirty="0"/>
              <a:t>For Corrective or Punitive Discipline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It is a Command</a:t>
            </a:r>
            <a:r>
              <a:rPr lang="en-US" dirty="0"/>
              <a:t> - 2 Thess. 3:6; 1 Cor. 5:4-5</a:t>
            </a:r>
          </a:p>
          <a:p>
            <a:pPr lvl="0"/>
            <a:r>
              <a:rPr lang="en-US" b="1" dirty="0"/>
              <a:t>Save the Erring Brother</a:t>
            </a:r>
            <a:r>
              <a:rPr lang="en-US" dirty="0"/>
              <a:t> - </a:t>
            </a:r>
            <a:r>
              <a:rPr lang="en-US" dirty="0" smtClean="0"/>
              <a:t>                                          1 </a:t>
            </a:r>
            <a:r>
              <a:rPr lang="en-US" dirty="0"/>
              <a:t>Cor. 5:5; James 5:19-20</a:t>
            </a:r>
          </a:p>
          <a:p>
            <a:pPr lvl="0"/>
            <a:r>
              <a:rPr lang="en-US" b="1" dirty="0"/>
              <a:t>Maintain the Purity of the Church</a:t>
            </a:r>
            <a:r>
              <a:rPr lang="en-US" dirty="0"/>
              <a:t> - </a:t>
            </a:r>
            <a:r>
              <a:rPr lang="en-US" dirty="0" smtClean="0"/>
              <a:t>                       1 </a:t>
            </a:r>
            <a:r>
              <a:rPr lang="en-US" dirty="0"/>
              <a:t>Cor. 5:6-7</a:t>
            </a:r>
          </a:p>
          <a:p>
            <a:pPr lvl="0"/>
            <a:r>
              <a:rPr lang="en-US" b="1" dirty="0" smtClean="0"/>
              <a:t>Maintain </a:t>
            </a:r>
            <a:r>
              <a:rPr lang="en-US" b="1" dirty="0"/>
              <a:t>the Honor and Authority of Christ</a:t>
            </a:r>
            <a:r>
              <a:rPr lang="en-US" dirty="0"/>
              <a:t> - 2 Thess. </a:t>
            </a:r>
            <a:r>
              <a:rPr lang="en-US" dirty="0" smtClean="0"/>
              <a:t>1:11-12</a:t>
            </a:r>
          </a:p>
          <a:p>
            <a:r>
              <a:rPr lang="en-US" b="1" dirty="0"/>
              <a:t>Sends the Right Message</a:t>
            </a:r>
            <a:r>
              <a:rPr lang="en-US" dirty="0"/>
              <a:t> - Acts </a:t>
            </a:r>
            <a:r>
              <a:rPr lang="en-US" dirty="0" smtClean="0"/>
              <a:t>5:11-14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7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Our Responsibility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We must recognize </a:t>
            </a:r>
            <a:r>
              <a:rPr lang="en-US" b="1" dirty="0" smtClean="0"/>
              <a:t>a </a:t>
            </a:r>
            <a:r>
              <a:rPr lang="en-US" b="1" dirty="0"/>
              <a:t>change has taken place in our </a:t>
            </a:r>
            <a:r>
              <a:rPr lang="en-US" b="1" dirty="0" smtClean="0"/>
              <a:t>relationship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Rom. 16:17 - </a:t>
            </a:r>
            <a:r>
              <a:rPr lang="en-US" i="1" dirty="0" smtClean="0"/>
              <a:t>“</a:t>
            </a:r>
            <a:r>
              <a:rPr lang="en-US" i="1" dirty="0"/>
              <a:t>note those… and avoid them”</a:t>
            </a:r>
            <a:endParaRPr lang="en-US" dirty="0" smtClean="0"/>
          </a:p>
          <a:p>
            <a:pPr lvl="1"/>
            <a:r>
              <a:rPr lang="en-US" dirty="0" smtClean="0"/>
              <a:t>2 </a:t>
            </a:r>
            <a:r>
              <a:rPr lang="en-US" dirty="0"/>
              <a:t>Thess. </a:t>
            </a:r>
            <a:r>
              <a:rPr lang="en-US" dirty="0" smtClean="0"/>
              <a:t>3:14 - </a:t>
            </a:r>
            <a:r>
              <a:rPr lang="en-US" i="1" dirty="0"/>
              <a:t>“note that person and do not keep company with him”</a:t>
            </a:r>
            <a:endParaRPr lang="en-US" dirty="0"/>
          </a:p>
          <a:p>
            <a:pPr lvl="0"/>
            <a:r>
              <a:rPr lang="en-US" b="1" dirty="0" smtClean="0"/>
              <a:t>Admonish </a:t>
            </a:r>
            <a:r>
              <a:rPr lang="en-US" b="1" dirty="0"/>
              <a:t>them to repent </a:t>
            </a:r>
            <a:r>
              <a:rPr lang="en-US" dirty="0" smtClean="0"/>
              <a:t>- </a:t>
            </a:r>
            <a:r>
              <a:rPr lang="en-US" dirty="0"/>
              <a:t>2 Thess. </a:t>
            </a:r>
            <a:r>
              <a:rPr lang="en-US" dirty="0" smtClean="0"/>
              <a:t>3:15</a:t>
            </a:r>
          </a:p>
          <a:p>
            <a:pPr lvl="0"/>
            <a:r>
              <a:rPr lang="en-US" b="1" dirty="0" smtClean="0"/>
              <a:t>Pray </a:t>
            </a:r>
            <a:r>
              <a:rPr lang="en-US" b="1" dirty="0"/>
              <a:t>for them </a:t>
            </a:r>
            <a:r>
              <a:rPr lang="en-US" dirty="0" smtClean="0"/>
              <a:t>- </a:t>
            </a:r>
            <a:r>
              <a:rPr lang="en-US" dirty="0"/>
              <a:t>1 Thess. </a:t>
            </a:r>
            <a:r>
              <a:rPr lang="en-US" dirty="0" smtClean="0"/>
              <a:t>5:17</a:t>
            </a:r>
          </a:p>
          <a:p>
            <a:r>
              <a:rPr lang="en-US" b="1" dirty="0"/>
              <a:t>When they repent, we receive them back </a:t>
            </a:r>
            <a:r>
              <a:rPr lang="en-US" dirty="0" smtClean="0"/>
              <a:t>-    2 </a:t>
            </a:r>
            <a:r>
              <a:rPr lang="en-US" dirty="0"/>
              <a:t>Cor. 2:7-8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23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337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Church Discipline</vt:lpstr>
      <vt:lpstr>PowerPoint Presentation</vt:lpstr>
      <vt:lpstr>PowerPoint Presentation</vt:lpstr>
      <vt:lpstr>PowerPoint Presentation</vt:lpstr>
      <vt:lpstr>How Discipline Is Carried Out</vt:lpstr>
      <vt:lpstr>The Purpose For Corrective or Punitive Discipline</vt:lpstr>
      <vt:lpstr>Our Responsibility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Church Discipline</dc:title>
  <dc:creator>Heath</dc:creator>
  <cp:lastModifiedBy>Guest</cp:lastModifiedBy>
  <cp:revision>8</cp:revision>
  <dcterms:created xsi:type="dcterms:W3CDTF">2014-06-13T13:50:09Z</dcterms:created>
  <dcterms:modified xsi:type="dcterms:W3CDTF">2014-06-16T13:04:15Z</dcterms:modified>
</cp:coreProperties>
</file>