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2728-282A-4067-AE08-8AB4C7E9E18D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9205-DD71-45F7-8F98-40DE6C7B9D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2728-282A-4067-AE08-8AB4C7E9E18D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9205-DD71-45F7-8F98-40DE6C7B9D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2728-282A-4067-AE08-8AB4C7E9E18D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9205-DD71-45F7-8F98-40DE6C7B9D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2728-282A-4067-AE08-8AB4C7E9E18D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9205-DD71-45F7-8F98-40DE6C7B9D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2728-282A-4067-AE08-8AB4C7E9E18D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9205-DD71-45F7-8F98-40DE6C7B9D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2728-282A-4067-AE08-8AB4C7E9E18D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9205-DD71-45F7-8F98-40DE6C7B9D3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2728-282A-4067-AE08-8AB4C7E9E18D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9205-DD71-45F7-8F98-40DE6C7B9D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2728-282A-4067-AE08-8AB4C7E9E18D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9205-DD71-45F7-8F98-40DE6C7B9D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2728-282A-4067-AE08-8AB4C7E9E18D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9205-DD71-45F7-8F98-40DE6C7B9D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2728-282A-4067-AE08-8AB4C7E9E18D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F029205-DD71-45F7-8F98-40DE6C7B9D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2728-282A-4067-AE08-8AB4C7E9E18D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9205-DD71-45F7-8F98-40DE6C7B9D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3102728-282A-4067-AE08-8AB4C7E9E18D}" type="datetimeFigureOut">
              <a:rPr lang="en-US" smtClean="0"/>
              <a:t>6/1/2014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F029205-DD71-45F7-8F98-40DE6C7B9D3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1030514" y="2017852"/>
            <a:ext cx="6552152" cy="782573"/>
          </a:xfrm>
        </p:spPr>
        <p:txBody>
          <a:bodyPr/>
          <a:lstStyle/>
          <a:p>
            <a:r>
              <a:rPr lang="en-US" sz="4000" b="1" dirty="0" smtClean="0"/>
              <a:t>Things We Cannot Escape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308343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410200"/>
            <a:ext cx="7520940" cy="929640"/>
          </a:xfrm>
        </p:spPr>
        <p:txBody>
          <a:bodyPr>
            <a:prstTxWarp prst="textInflateTop">
              <a:avLst>
                <a:gd name="adj" fmla="val 25097"/>
              </a:avLst>
            </a:prstTxWarp>
          </a:bodyPr>
          <a:lstStyle/>
          <a:p>
            <a:pPr algn="ctr"/>
            <a:r>
              <a:rPr lang="en-US" sz="44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Things We Cannot Escape</a:t>
            </a:r>
            <a:endParaRPr lang="en-US" sz="4400" b="1" dirty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762000"/>
            <a:ext cx="7520940" cy="391847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Personal Responsibility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Having An Influence Upon Others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The All-Seeing Eye of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The Consequences of Our Sins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Death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Judgment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77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</TotalTime>
  <Words>27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Angles</vt:lpstr>
      <vt:lpstr>Things We Cannot Escape</vt:lpstr>
      <vt:lpstr>Things We Cannot Escape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Things We Cannot Escape</dc:title>
  <dc:creator>Heath</dc:creator>
  <cp:lastModifiedBy>Guest</cp:lastModifiedBy>
  <cp:revision>3</cp:revision>
  <dcterms:created xsi:type="dcterms:W3CDTF">2014-05-30T18:58:17Z</dcterms:created>
  <dcterms:modified xsi:type="dcterms:W3CDTF">2014-06-01T21:17:59Z</dcterms:modified>
</cp:coreProperties>
</file>