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2C85663-F09C-4908-BA96-AB271FAC10B1}" type="datetimeFigureOut">
              <a:rPr lang="en-US" smtClean="0"/>
              <a:t>5/18/2014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FCCC91-3075-4138-8C81-78938C6EFA1D}" type="slidenum">
              <a:rPr lang="en-US" smtClean="0"/>
              <a:t>‹#›</a:t>
            </a:fld>
            <a:endParaRPr lang="en-US"/>
          </a:p>
        </p:txBody>
      </p:sp>
    </p:spTree>
    <p:extLst>
      <p:ext uri="{BB962C8B-B14F-4D97-AF65-F5344CB8AC3E}">
        <p14:creationId xmlns:p14="http://schemas.microsoft.com/office/powerpoint/2010/main" val="28999764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2C85663-F09C-4908-BA96-AB271FAC10B1}" type="datetimeFigureOut">
              <a:rPr lang="en-US" smtClean="0"/>
              <a:t>5/18/2014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FCCC91-3075-4138-8C81-78938C6EFA1D}" type="slidenum">
              <a:rPr lang="en-US" smtClean="0"/>
              <a:t>‹#›</a:t>
            </a:fld>
            <a:endParaRPr lang="en-US"/>
          </a:p>
        </p:txBody>
      </p:sp>
    </p:spTree>
    <p:extLst>
      <p:ext uri="{BB962C8B-B14F-4D97-AF65-F5344CB8AC3E}">
        <p14:creationId xmlns:p14="http://schemas.microsoft.com/office/powerpoint/2010/main" val="29877681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2C85663-F09C-4908-BA96-AB271FAC10B1}" type="datetimeFigureOut">
              <a:rPr lang="en-US" smtClean="0"/>
              <a:t>5/18/2014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FCCC91-3075-4138-8C81-78938C6EFA1D}" type="slidenum">
              <a:rPr lang="en-US" smtClean="0"/>
              <a:t>‹#›</a:t>
            </a:fld>
            <a:endParaRPr lang="en-US"/>
          </a:p>
        </p:txBody>
      </p:sp>
    </p:spTree>
    <p:extLst>
      <p:ext uri="{BB962C8B-B14F-4D97-AF65-F5344CB8AC3E}">
        <p14:creationId xmlns:p14="http://schemas.microsoft.com/office/powerpoint/2010/main" val="26223094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2C85663-F09C-4908-BA96-AB271FAC10B1}" type="datetimeFigureOut">
              <a:rPr lang="en-US" smtClean="0"/>
              <a:t>5/18/2014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FCCC91-3075-4138-8C81-78938C6EFA1D}" type="slidenum">
              <a:rPr lang="en-US" smtClean="0"/>
              <a:t>‹#›</a:t>
            </a:fld>
            <a:endParaRPr lang="en-US"/>
          </a:p>
        </p:txBody>
      </p:sp>
    </p:spTree>
    <p:extLst>
      <p:ext uri="{BB962C8B-B14F-4D97-AF65-F5344CB8AC3E}">
        <p14:creationId xmlns:p14="http://schemas.microsoft.com/office/powerpoint/2010/main" val="37096497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2C85663-F09C-4908-BA96-AB271FAC10B1}" type="datetimeFigureOut">
              <a:rPr lang="en-US" smtClean="0"/>
              <a:t>5/18/2014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FCCC91-3075-4138-8C81-78938C6EFA1D}" type="slidenum">
              <a:rPr lang="en-US" smtClean="0"/>
              <a:t>‹#›</a:t>
            </a:fld>
            <a:endParaRPr lang="en-US"/>
          </a:p>
        </p:txBody>
      </p:sp>
    </p:spTree>
    <p:extLst>
      <p:ext uri="{BB962C8B-B14F-4D97-AF65-F5344CB8AC3E}">
        <p14:creationId xmlns:p14="http://schemas.microsoft.com/office/powerpoint/2010/main" val="14114982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2C85663-F09C-4908-BA96-AB271FAC10B1}" type="datetimeFigureOut">
              <a:rPr lang="en-US" smtClean="0"/>
              <a:t>5/18/2014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FCCC91-3075-4138-8C81-78938C6EFA1D}" type="slidenum">
              <a:rPr lang="en-US" smtClean="0"/>
              <a:t>‹#›</a:t>
            </a:fld>
            <a:endParaRPr lang="en-US"/>
          </a:p>
        </p:txBody>
      </p:sp>
    </p:spTree>
    <p:extLst>
      <p:ext uri="{BB962C8B-B14F-4D97-AF65-F5344CB8AC3E}">
        <p14:creationId xmlns:p14="http://schemas.microsoft.com/office/powerpoint/2010/main" val="31640112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2C85663-F09C-4908-BA96-AB271FAC10B1}" type="datetimeFigureOut">
              <a:rPr lang="en-US" smtClean="0"/>
              <a:t>5/18/2014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FCCC91-3075-4138-8C81-78938C6EFA1D}" type="slidenum">
              <a:rPr lang="en-US" smtClean="0"/>
              <a:t>‹#›</a:t>
            </a:fld>
            <a:endParaRPr lang="en-US"/>
          </a:p>
        </p:txBody>
      </p:sp>
    </p:spTree>
    <p:extLst>
      <p:ext uri="{BB962C8B-B14F-4D97-AF65-F5344CB8AC3E}">
        <p14:creationId xmlns:p14="http://schemas.microsoft.com/office/powerpoint/2010/main" val="15311381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2C85663-F09C-4908-BA96-AB271FAC10B1}" type="datetimeFigureOut">
              <a:rPr lang="en-US" smtClean="0"/>
              <a:t>5/18/2014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FCCC91-3075-4138-8C81-78938C6EFA1D}" type="slidenum">
              <a:rPr lang="en-US" smtClean="0"/>
              <a:t>‹#›</a:t>
            </a:fld>
            <a:endParaRPr lang="en-US"/>
          </a:p>
        </p:txBody>
      </p:sp>
    </p:spTree>
    <p:extLst>
      <p:ext uri="{BB962C8B-B14F-4D97-AF65-F5344CB8AC3E}">
        <p14:creationId xmlns:p14="http://schemas.microsoft.com/office/powerpoint/2010/main" val="10879077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2C85663-F09C-4908-BA96-AB271FAC10B1}" type="datetimeFigureOut">
              <a:rPr lang="en-US" smtClean="0"/>
              <a:t>5/18/2014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FCCC91-3075-4138-8C81-78938C6EFA1D}" type="slidenum">
              <a:rPr lang="en-US" smtClean="0"/>
              <a:t>‹#›</a:t>
            </a:fld>
            <a:endParaRPr lang="en-US"/>
          </a:p>
        </p:txBody>
      </p:sp>
    </p:spTree>
    <p:extLst>
      <p:ext uri="{BB962C8B-B14F-4D97-AF65-F5344CB8AC3E}">
        <p14:creationId xmlns:p14="http://schemas.microsoft.com/office/powerpoint/2010/main" val="13500643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2C85663-F09C-4908-BA96-AB271FAC10B1}" type="datetimeFigureOut">
              <a:rPr lang="en-US" smtClean="0"/>
              <a:t>5/18/2014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FCCC91-3075-4138-8C81-78938C6EFA1D}" type="slidenum">
              <a:rPr lang="en-US" smtClean="0"/>
              <a:t>‹#›</a:t>
            </a:fld>
            <a:endParaRPr lang="en-US"/>
          </a:p>
        </p:txBody>
      </p:sp>
    </p:spTree>
    <p:extLst>
      <p:ext uri="{BB962C8B-B14F-4D97-AF65-F5344CB8AC3E}">
        <p14:creationId xmlns:p14="http://schemas.microsoft.com/office/powerpoint/2010/main" val="38994872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2C85663-F09C-4908-BA96-AB271FAC10B1}" type="datetimeFigureOut">
              <a:rPr lang="en-US" smtClean="0"/>
              <a:t>5/18/2014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FCCC91-3075-4138-8C81-78938C6EFA1D}" type="slidenum">
              <a:rPr lang="en-US" smtClean="0"/>
              <a:t>‹#›</a:t>
            </a:fld>
            <a:endParaRPr lang="en-US"/>
          </a:p>
        </p:txBody>
      </p:sp>
    </p:spTree>
    <p:extLst>
      <p:ext uri="{BB962C8B-B14F-4D97-AF65-F5344CB8AC3E}">
        <p14:creationId xmlns:p14="http://schemas.microsoft.com/office/powerpoint/2010/main" val="6130979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2C85663-F09C-4908-BA96-AB271FAC10B1}" type="datetimeFigureOut">
              <a:rPr lang="en-US" smtClean="0"/>
              <a:t>5/18/2014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FCCC91-3075-4138-8C81-78938C6EFA1D}" type="slidenum">
              <a:rPr lang="en-US" smtClean="0"/>
              <a:t>‹#›</a:t>
            </a:fld>
            <a:endParaRPr lang="en-US"/>
          </a:p>
        </p:txBody>
      </p:sp>
    </p:spTree>
    <p:extLst>
      <p:ext uri="{BB962C8B-B14F-4D97-AF65-F5344CB8AC3E}">
        <p14:creationId xmlns:p14="http://schemas.microsoft.com/office/powerpoint/2010/main" val="28532793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0"/>
            <a:ext cx="7772400" cy="1470025"/>
          </a:xfrm>
        </p:spPr>
        <p:txBody>
          <a:bodyPr>
            <a:normAutofit/>
          </a:bodyPr>
          <a:lstStyle/>
          <a:p>
            <a:r>
              <a:rPr lang="en-US" sz="6600" b="1" dirty="0" smtClean="0">
                <a:ln w="28575">
                  <a:solidFill>
                    <a:schemeClr val="tx1"/>
                  </a:solidFill>
                </a:ln>
                <a:solidFill>
                  <a:srgbClr val="FF0000"/>
                </a:solidFill>
                <a:effectLst>
                  <a:outerShdw blurRad="50800" dist="38100" dir="2700000" algn="tl" rotWithShape="0">
                    <a:prstClr val="black">
                      <a:alpha val="40000"/>
                    </a:prstClr>
                  </a:outerShdw>
                </a:effectLst>
              </a:rPr>
              <a:t>The Sin of Adultery</a:t>
            </a:r>
            <a:endParaRPr lang="en-US" sz="6600" b="1" dirty="0">
              <a:ln w="28575">
                <a:solidFill>
                  <a:schemeClr val="tx1"/>
                </a:solidFill>
              </a:ln>
              <a:solidFill>
                <a:srgbClr val="FF0000"/>
              </a:solidFill>
              <a:effectLst>
                <a:outerShdw blurRad="50800" dist="38100" dir="2700000" algn="tl" rotWithShape="0">
                  <a:prstClr val="black">
                    <a:alpha val="40000"/>
                  </a:prstClr>
                </a:outerShdw>
              </a:effectLst>
            </a:endParaRPr>
          </a:p>
        </p:txBody>
      </p:sp>
      <p:sp>
        <p:nvSpPr>
          <p:cNvPr id="3" name="Subtitle 2"/>
          <p:cNvSpPr>
            <a:spLocks noGrp="1"/>
          </p:cNvSpPr>
          <p:nvPr>
            <p:ph type="subTitle" idx="1"/>
          </p:nvPr>
        </p:nvSpPr>
        <p:spPr>
          <a:xfrm>
            <a:off x="1676400" y="2365375"/>
            <a:ext cx="4114800" cy="1752600"/>
          </a:xfrm>
        </p:spPr>
        <p:txBody>
          <a:bodyPr/>
          <a:lstStyle/>
          <a:p>
            <a:pPr algn="l"/>
            <a:r>
              <a:rPr lang="en-US" b="1" dirty="0" smtClean="0">
                <a:solidFill>
                  <a:schemeClr val="tx1"/>
                </a:solidFill>
              </a:rPr>
              <a:t>Genesis 39:9</a:t>
            </a:r>
            <a:endParaRPr lang="en-US" b="1" dirty="0">
              <a:solidFill>
                <a:schemeClr val="tx1"/>
              </a:solidFill>
            </a:endParaRPr>
          </a:p>
        </p:txBody>
      </p:sp>
      <p:pic>
        <p:nvPicPr>
          <p:cNvPr id="1026" name="Picture 2" descr="http://www.chicagonow.com/ernest-james-theory/files/2013/06/Broken-Lov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29200" y="2887730"/>
            <a:ext cx="3676650" cy="28653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9317982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r>
              <a:rPr lang="en-US" sz="4000" b="1" dirty="0" smtClean="0"/>
              <a:t>Adultery is a “Great Wickedness”</a:t>
            </a:r>
          </a:p>
        </p:txBody>
      </p:sp>
      <p:sp>
        <p:nvSpPr>
          <p:cNvPr id="5" name="Content Placeholder 4"/>
          <p:cNvSpPr>
            <a:spLocks noGrp="1"/>
          </p:cNvSpPr>
          <p:nvPr>
            <p:ph idx="1"/>
          </p:nvPr>
        </p:nvSpPr>
        <p:spPr>
          <a:xfrm>
            <a:off x="457200" y="1600200"/>
            <a:ext cx="8229600" cy="4953000"/>
          </a:xfrm>
        </p:spPr>
        <p:txBody>
          <a:bodyPr>
            <a:normAutofit lnSpcReduction="10000"/>
          </a:bodyPr>
          <a:lstStyle/>
          <a:p>
            <a:pPr marL="514350" indent="-514350">
              <a:buFont typeface="+mj-lt"/>
              <a:buAutoNum type="arabicPeriod" startAt="8"/>
            </a:pPr>
            <a:r>
              <a:rPr lang="en-US" dirty="0" smtClean="0"/>
              <a:t>But he refused and said to his master’s wife, “Look, my master does not know what is with me in the house, and he has committed all that he has to my hand. </a:t>
            </a:r>
          </a:p>
          <a:p>
            <a:pPr marL="514350" indent="-514350">
              <a:buFont typeface="+mj-lt"/>
              <a:buAutoNum type="arabicPeriod" startAt="8"/>
            </a:pPr>
            <a:r>
              <a:rPr lang="en-US" dirty="0" smtClean="0"/>
              <a:t>There is no one greater in this house than I, nor has he kept back anything from me but you, because you are his wife. How then can I do this great wickedness, and sin against God?” </a:t>
            </a:r>
          </a:p>
          <a:p>
            <a:pPr marL="0" indent="0" algn="r">
              <a:buNone/>
            </a:pPr>
            <a:r>
              <a:rPr lang="en-US" dirty="0" smtClean="0"/>
              <a:t>Genesis 39:8-9</a:t>
            </a:r>
          </a:p>
          <a:p>
            <a:pPr marL="514350" indent="-514350">
              <a:buFont typeface="+mj-lt"/>
              <a:buAutoNum type="arabicPeriod" startAt="8"/>
            </a:pPr>
            <a:endParaRPr lang="en-US" dirty="0" smtClean="0"/>
          </a:p>
        </p:txBody>
      </p:sp>
    </p:spTree>
    <p:extLst>
      <p:ext uri="{BB962C8B-B14F-4D97-AF65-F5344CB8AC3E}">
        <p14:creationId xmlns:p14="http://schemas.microsoft.com/office/powerpoint/2010/main" val="15251641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C00000"/>
                </a:solidFill>
              </a:rPr>
              <a:t>Why is Adultery a Great Wickedness?</a:t>
            </a:r>
            <a:endParaRPr lang="en-US" b="1" dirty="0">
              <a:solidFill>
                <a:srgbClr val="C00000"/>
              </a:solidFill>
            </a:endParaRPr>
          </a:p>
        </p:txBody>
      </p:sp>
      <p:sp>
        <p:nvSpPr>
          <p:cNvPr id="3" name="Content Placeholder 2"/>
          <p:cNvSpPr>
            <a:spLocks noGrp="1"/>
          </p:cNvSpPr>
          <p:nvPr>
            <p:ph idx="1"/>
          </p:nvPr>
        </p:nvSpPr>
        <p:spPr/>
        <p:txBody>
          <a:bodyPr/>
          <a:lstStyle/>
          <a:p>
            <a:r>
              <a:rPr lang="en-US" b="1" dirty="0" smtClean="0"/>
              <a:t>It is a sin against God - </a:t>
            </a:r>
            <a:r>
              <a:rPr lang="en-US" b="1" dirty="0" smtClean="0">
                <a:solidFill>
                  <a:srgbClr val="C00000"/>
                </a:solidFill>
              </a:rPr>
              <a:t>Gen. 39:9</a:t>
            </a:r>
          </a:p>
          <a:p>
            <a:r>
              <a:rPr lang="en-US" b="1" dirty="0" smtClean="0"/>
              <a:t>It is a violation of a covenant - </a:t>
            </a:r>
            <a:r>
              <a:rPr lang="en-US" b="1" dirty="0" smtClean="0">
                <a:solidFill>
                  <a:srgbClr val="C00000"/>
                </a:solidFill>
              </a:rPr>
              <a:t>Mal. 2:13-16</a:t>
            </a:r>
          </a:p>
          <a:p>
            <a:r>
              <a:rPr lang="en-US" b="1" dirty="0" smtClean="0"/>
              <a:t>It is theft - </a:t>
            </a:r>
            <a:r>
              <a:rPr lang="en-US" b="1" dirty="0" smtClean="0">
                <a:solidFill>
                  <a:srgbClr val="C00000"/>
                </a:solidFill>
              </a:rPr>
              <a:t>1 Cor. 7:2</a:t>
            </a:r>
          </a:p>
          <a:p>
            <a:r>
              <a:rPr lang="en-US" b="1" dirty="0" smtClean="0"/>
              <a:t>It is a “heinous crime” - </a:t>
            </a:r>
            <a:r>
              <a:rPr lang="en-US" b="1" dirty="0" smtClean="0">
                <a:solidFill>
                  <a:srgbClr val="C00000"/>
                </a:solidFill>
              </a:rPr>
              <a:t>Job 31:9-11 </a:t>
            </a:r>
          </a:p>
          <a:p>
            <a:r>
              <a:rPr lang="en-US" b="1" dirty="0" smtClean="0"/>
              <a:t>It is a work of the flesh - </a:t>
            </a:r>
            <a:r>
              <a:rPr lang="en-US" b="1" dirty="0" smtClean="0">
                <a:solidFill>
                  <a:srgbClr val="C00000"/>
                </a:solidFill>
              </a:rPr>
              <a:t>Gal. 5:19-21 </a:t>
            </a:r>
          </a:p>
          <a:p>
            <a:r>
              <a:rPr lang="en-US" b="1" dirty="0" smtClean="0"/>
              <a:t>It is the only cause for divorce and remarriage - </a:t>
            </a:r>
            <a:r>
              <a:rPr lang="en-US" b="1" dirty="0" smtClean="0">
                <a:solidFill>
                  <a:srgbClr val="C00000"/>
                </a:solidFill>
              </a:rPr>
              <a:t>Matt. 5:31-32, 19:9</a:t>
            </a:r>
            <a:endParaRPr lang="en-US" b="1" dirty="0">
              <a:solidFill>
                <a:srgbClr val="C00000"/>
              </a:solidFill>
            </a:endParaRPr>
          </a:p>
        </p:txBody>
      </p:sp>
    </p:spTree>
    <p:extLst>
      <p:ext uri="{BB962C8B-B14F-4D97-AF65-F5344CB8AC3E}">
        <p14:creationId xmlns:p14="http://schemas.microsoft.com/office/powerpoint/2010/main" val="15139755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69</TotalTime>
  <Words>167</Words>
  <Application>Microsoft Office PowerPoint</Application>
  <PresentationFormat>On-screen Show (4:3)</PresentationFormat>
  <Paragraphs>13</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Theme</vt:lpstr>
      <vt:lpstr>The Sin of Adultery</vt:lpstr>
      <vt:lpstr>Adultery is a “Great Wickedness”</vt:lpstr>
      <vt:lpstr>Why is Adultery a Great Wickedness?</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dc:creator>
  <cp:lastModifiedBy>Guest</cp:lastModifiedBy>
  <cp:revision>9</cp:revision>
  <dcterms:created xsi:type="dcterms:W3CDTF">2014-05-16T13:35:12Z</dcterms:created>
  <dcterms:modified xsi:type="dcterms:W3CDTF">2014-05-19T01:00:05Z</dcterms:modified>
</cp:coreProperties>
</file>