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8CE407A-AF40-414C-B76D-4DB0D7BE92B8}" type="datetimeFigureOut">
              <a:rPr lang="en-US" smtClean="0"/>
              <a:t>4/28/2014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B9205E1-9735-4A9F-BDAA-7FC160EA89F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CE407A-AF40-414C-B76D-4DB0D7BE92B8}" type="datetimeFigureOut">
              <a:rPr lang="en-US" smtClean="0"/>
              <a:t>4/28/2014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B9205E1-9735-4A9F-BDAA-7FC160EA89F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CE407A-AF40-414C-B76D-4DB0D7BE92B8}" type="datetimeFigureOut">
              <a:rPr lang="en-US" smtClean="0"/>
              <a:t>4/28/2014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B9205E1-9735-4A9F-BDAA-7FC160EA89F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CE407A-AF40-414C-B76D-4DB0D7BE92B8}" type="datetimeFigureOut">
              <a:rPr lang="en-US" smtClean="0"/>
              <a:t>4/28/2014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B9205E1-9735-4A9F-BDAA-7FC160EA89F0}"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8CE407A-AF40-414C-B76D-4DB0D7BE92B8}" type="datetimeFigureOut">
              <a:rPr lang="en-US" smtClean="0"/>
              <a:t>4/28/2014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B9205E1-9735-4A9F-BDAA-7FC160EA89F0}"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8CE407A-AF40-414C-B76D-4DB0D7BE92B8}" type="datetimeFigureOut">
              <a:rPr lang="en-US" smtClean="0"/>
              <a:t>4/28/2014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B9205E1-9735-4A9F-BDAA-7FC160EA89F0}"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8CE407A-AF40-414C-B76D-4DB0D7BE92B8}" type="datetimeFigureOut">
              <a:rPr lang="en-US" smtClean="0"/>
              <a:t>4/28/2014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B9205E1-9735-4A9F-BDAA-7FC160EA89F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8CE407A-AF40-414C-B76D-4DB0D7BE92B8}" type="datetimeFigureOut">
              <a:rPr lang="en-US" smtClean="0"/>
              <a:t>4/28/2014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B9205E1-9735-4A9F-BDAA-7FC160EA89F0}"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8CE407A-AF40-414C-B76D-4DB0D7BE92B8}" type="datetimeFigureOut">
              <a:rPr lang="en-US" smtClean="0"/>
              <a:t>4/28/2014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B9205E1-9735-4A9F-BDAA-7FC160EA89F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8CE407A-AF40-414C-B76D-4DB0D7BE92B8}" type="datetimeFigureOut">
              <a:rPr lang="en-US" smtClean="0"/>
              <a:t>4/28/2014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B9205E1-9735-4A9F-BDAA-7FC160EA89F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8CE407A-AF40-414C-B76D-4DB0D7BE92B8}" type="datetimeFigureOut">
              <a:rPr lang="en-US" smtClean="0"/>
              <a:t>4/28/2014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B9205E1-9735-4A9F-BDAA-7FC160EA89F0}"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8CE407A-AF40-414C-B76D-4DB0D7BE92B8}" type="datetimeFigureOut">
              <a:rPr lang="en-US" smtClean="0"/>
              <a:t>4/28/2014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B9205E1-9735-4A9F-BDAA-7FC160EA89F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Do You Believe God?</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417378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US" dirty="0" smtClean="0"/>
          </a:p>
          <a:p>
            <a:pPr marL="109728" indent="0">
              <a:buNone/>
            </a:pPr>
            <a:r>
              <a:rPr lang="en-US" dirty="0" smtClean="0"/>
              <a:t>  Let </a:t>
            </a:r>
            <a:r>
              <a:rPr lang="en-US" dirty="0"/>
              <a:t>not your heart be troubled; you believe in God, believe also in Me.  </a:t>
            </a:r>
            <a:endParaRPr lang="en-US" dirty="0" smtClean="0"/>
          </a:p>
          <a:p>
            <a:pPr marL="109728" indent="0">
              <a:buNone/>
            </a:pPr>
            <a:r>
              <a:rPr lang="en-US" dirty="0" smtClean="0"/>
              <a:t>  In </a:t>
            </a:r>
            <a:r>
              <a:rPr lang="en-US" dirty="0"/>
              <a:t>My Father's house are many mansions; if it were not so, I would have told you. I go to prepare a place for you. </a:t>
            </a:r>
          </a:p>
          <a:p>
            <a:pPr marL="109728" indent="0" algn="r">
              <a:buNone/>
            </a:pPr>
            <a:r>
              <a:rPr lang="en-US" dirty="0" smtClean="0"/>
              <a:t>John 14:1-2</a:t>
            </a:r>
            <a:endParaRPr lang="en-US" dirty="0"/>
          </a:p>
          <a:p>
            <a:pPr marL="109728" indent="0">
              <a:buNone/>
            </a:pPr>
            <a:endParaRPr lang="en-US" dirty="0"/>
          </a:p>
        </p:txBody>
      </p:sp>
      <p:sp>
        <p:nvSpPr>
          <p:cNvPr id="3" name="Title 2"/>
          <p:cNvSpPr>
            <a:spLocks noGrp="1"/>
          </p:cNvSpPr>
          <p:nvPr>
            <p:ph type="title"/>
          </p:nvPr>
        </p:nvSpPr>
        <p:spPr/>
        <p:txBody>
          <a:bodyPr>
            <a:noAutofit/>
          </a:bodyPr>
          <a:lstStyle/>
          <a:p>
            <a:pPr algn="ctr"/>
            <a:r>
              <a:rPr lang="en-US" sz="3000" dirty="0" smtClean="0">
                <a:solidFill>
                  <a:schemeClr val="tx1"/>
                </a:solidFill>
                <a:effectLst>
                  <a:outerShdw blurRad="38100" dist="38100" dir="2700000" algn="tl">
                    <a:srgbClr val="000000">
                      <a:alpha val="43137"/>
                    </a:srgbClr>
                  </a:outerShdw>
                </a:effectLst>
              </a:rPr>
              <a:t>Belief in God is Equated With Believing </a:t>
            </a:r>
            <a:r>
              <a:rPr lang="en-US" sz="3000" dirty="0">
                <a:solidFill>
                  <a:schemeClr val="tx1"/>
                </a:solidFill>
                <a:effectLst>
                  <a:outerShdw blurRad="38100" dist="38100" dir="2700000" algn="tl">
                    <a:srgbClr val="000000">
                      <a:alpha val="43137"/>
                    </a:srgbClr>
                  </a:outerShdw>
                </a:effectLst>
              </a:rPr>
              <a:t>God </a:t>
            </a:r>
          </a:p>
        </p:txBody>
      </p:sp>
    </p:spTree>
    <p:extLst>
      <p:ext uri="{BB962C8B-B14F-4D97-AF65-F5344CB8AC3E}">
        <p14:creationId xmlns:p14="http://schemas.microsoft.com/office/powerpoint/2010/main" val="1721210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smtClean="0"/>
          </a:p>
          <a:p>
            <a:pPr marL="109728" indent="0">
              <a:buNone/>
            </a:pPr>
            <a:r>
              <a:rPr lang="en-US" dirty="0"/>
              <a:t>  </a:t>
            </a:r>
            <a:r>
              <a:rPr lang="en-US" dirty="0" smtClean="0"/>
              <a:t>God </a:t>
            </a:r>
            <a:r>
              <a:rPr lang="en-US" dirty="0"/>
              <a:t>is not a man, that He should lie</a:t>
            </a:r>
            <a:r>
              <a:rPr lang="en-US" dirty="0" smtClean="0"/>
              <a:t>, nor </a:t>
            </a:r>
            <a:r>
              <a:rPr lang="en-US" dirty="0"/>
              <a:t>a son of man, that He should </a:t>
            </a:r>
            <a:r>
              <a:rPr lang="en-US" dirty="0" smtClean="0"/>
              <a:t>repent. Has </a:t>
            </a:r>
            <a:r>
              <a:rPr lang="en-US" dirty="0"/>
              <a:t>He said, and will He not </a:t>
            </a:r>
            <a:r>
              <a:rPr lang="en-US" dirty="0" smtClean="0"/>
              <a:t>do? Or </a:t>
            </a:r>
            <a:r>
              <a:rPr lang="en-US" dirty="0"/>
              <a:t>has He spoken, and will He not make it </a:t>
            </a:r>
            <a:r>
              <a:rPr lang="en-US" dirty="0" smtClean="0"/>
              <a:t>good? </a:t>
            </a:r>
            <a:endParaRPr lang="en-US" dirty="0"/>
          </a:p>
          <a:p>
            <a:pPr marL="109728" indent="0" algn="r">
              <a:buNone/>
            </a:pPr>
            <a:r>
              <a:rPr lang="en-US" dirty="0" smtClean="0"/>
              <a:t>Numbers 23:19</a:t>
            </a:r>
            <a:endParaRPr lang="en-US" dirty="0"/>
          </a:p>
          <a:p>
            <a:pPr marL="109728" indent="0">
              <a:buNone/>
            </a:pPr>
            <a:endParaRPr lang="en-US" dirty="0"/>
          </a:p>
        </p:txBody>
      </p:sp>
      <p:sp>
        <p:nvSpPr>
          <p:cNvPr id="3" name="Title 2"/>
          <p:cNvSpPr>
            <a:spLocks noGrp="1"/>
          </p:cNvSpPr>
          <p:nvPr>
            <p:ph type="title"/>
          </p:nvPr>
        </p:nvSpPr>
        <p:spPr/>
        <p:txBody>
          <a:bodyPr>
            <a:noAutofit/>
          </a:bodyPr>
          <a:lstStyle/>
          <a:p>
            <a:pPr algn="ctr"/>
            <a:r>
              <a:rPr lang="en-US" sz="4000" dirty="0" smtClean="0">
                <a:solidFill>
                  <a:schemeClr val="tx1"/>
                </a:solidFill>
                <a:effectLst>
                  <a:outerShdw blurRad="38100" dist="38100" dir="2700000" algn="tl">
                    <a:srgbClr val="000000">
                      <a:alpha val="43137"/>
                    </a:srgbClr>
                  </a:outerShdw>
                </a:effectLst>
              </a:rPr>
              <a:t>God Can Be Trusted</a:t>
            </a:r>
            <a:endParaRPr lang="en-US" sz="4000"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14118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smtClean="0"/>
          </a:p>
          <a:p>
            <a:pPr marL="109728" indent="0">
              <a:buNone/>
            </a:pPr>
            <a:r>
              <a:rPr lang="en-US" dirty="0"/>
              <a:t>  </a:t>
            </a:r>
            <a:r>
              <a:rPr lang="en-US" dirty="0" smtClean="0"/>
              <a:t>No </a:t>
            </a:r>
            <a:r>
              <a:rPr lang="en-US" dirty="0"/>
              <a:t>temptation has overtaken you except such as is common to man; but God is faithful, who will not allow you to be tempted beyond what you are able, but with the temptation will also make the way of escape, that you may be able to bear it. </a:t>
            </a:r>
            <a:r>
              <a:rPr lang="en-US" dirty="0" smtClean="0"/>
              <a:t> </a:t>
            </a:r>
            <a:endParaRPr lang="en-US" dirty="0"/>
          </a:p>
          <a:p>
            <a:pPr marL="109728" indent="0" algn="r">
              <a:buNone/>
            </a:pPr>
            <a:r>
              <a:rPr lang="en-US" dirty="0" smtClean="0"/>
              <a:t>1 Corinthians 10:13</a:t>
            </a:r>
            <a:endParaRPr lang="en-US" dirty="0"/>
          </a:p>
          <a:p>
            <a:pPr marL="109728" indent="0">
              <a:buNone/>
            </a:pPr>
            <a:endParaRPr lang="en-US" dirty="0"/>
          </a:p>
        </p:txBody>
      </p:sp>
      <p:sp>
        <p:nvSpPr>
          <p:cNvPr id="3" name="Title 2"/>
          <p:cNvSpPr>
            <a:spLocks noGrp="1"/>
          </p:cNvSpPr>
          <p:nvPr>
            <p:ph type="title"/>
          </p:nvPr>
        </p:nvSpPr>
        <p:spPr/>
        <p:txBody>
          <a:bodyPr>
            <a:noAutofit/>
          </a:bodyPr>
          <a:lstStyle/>
          <a:p>
            <a:pPr algn="ctr"/>
            <a:r>
              <a:rPr lang="en-US" sz="4000" dirty="0" smtClean="0">
                <a:solidFill>
                  <a:schemeClr val="tx1"/>
                </a:solidFill>
                <a:effectLst>
                  <a:outerShdw blurRad="38100" dist="38100" dir="2700000" algn="tl">
                    <a:srgbClr val="000000">
                      <a:alpha val="43137"/>
                    </a:srgbClr>
                  </a:outerShdw>
                </a:effectLst>
              </a:rPr>
              <a:t>God Can Be Trusted</a:t>
            </a:r>
            <a:endParaRPr lang="en-US" sz="4000"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91288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smtClean="0"/>
          </a:p>
          <a:p>
            <a:pPr marL="109728" indent="0">
              <a:buNone/>
            </a:pPr>
            <a:r>
              <a:rPr lang="en-US" dirty="0"/>
              <a:t>  </a:t>
            </a:r>
            <a:r>
              <a:rPr lang="en-US" dirty="0" smtClean="0"/>
              <a:t>But </a:t>
            </a:r>
            <a:r>
              <a:rPr lang="en-US" dirty="0"/>
              <a:t>without faith it is impossible to please Him, for he who comes to God must believe that He is, and that He is a </a:t>
            </a:r>
            <a:r>
              <a:rPr lang="en-US" dirty="0" err="1"/>
              <a:t>rewarder</a:t>
            </a:r>
            <a:r>
              <a:rPr lang="en-US" dirty="0"/>
              <a:t> of those who diligently seek Him</a:t>
            </a:r>
            <a:r>
              <a:rPr lang="en-US" dirty="0" smtClean="0"/>
              <a:t>. </a:t>
            </a:r>
            <a:endParaRPr lang="en-US" dirty="0"/>
          </a:p>
          <a:p>
            <a:pPr marL="109728" indent="0" algn="r">
              <a:buNone/>
            </a:pPr>
            <a:r>
              <a:rPr lang="en-US" dirty="0" smtClean="0"/>
              <a:t>Hebrews 11:6</a:t>
            </a:r>
            <a:endParaRPr lang="en-US" dirty="0"/>
          </a:p>
          <a:p>
            <a:pPr marL="109728" indent="0">
              <a:buNone/>
            </a:pPr>
            <a:endParaRPr lang="en-US" dirty="0"/>
          </a:p>
        </p:txBody>
      </p:sp>
      <p:sp>
        <p:nvSpPr>
          <p:cNvPr id="3" name="Title 2"/>
          <p:cNvSpPr>
            <a:spLocks noGrp="1"/>
          </p:cNvSpPr>
          <p:nvPr>
            <p:ph type="title"/>
          </p:nvPr>
        </p:nvSpPr>
        <p:spPr/>
        <p:txBody>
          <a:bodyPr>
            <a:noAutofit/>
          </a:bodyPr>
          <a:lstStyle/>
          <a:p>
            <a:pPr algn="ctr"/>
            <a:r>
              <a:rPr lang="en-US" sz="4000" dirty="0" smtClean="0">
                <a:solidFill>
                  <a:schemeClr val="tx1"/>
                </a:solidFill>
                <a:effectLst>
                  <a:outerShdw blurRad="38100" dist="38100" dir="2700000" algn="tl">
                    <a:srgbClr val="000000">
                      <a:alpha val="43137"/>
                    </a:srgbClr>
                  </a:outerShdw>
                </a:effectLst>
              </a:rPr>
              <a:t>We Must Trust God</a:t>
            </a:r>
            <a:endParaRPr lang="en-US" sz="4000"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91288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81328"/>
            <a:ext cx="8610600" cy="4525963"/>
          </a:xfrm>
        </p:spPr>
        <p:txBody>
          <a:bodyPr/>
          <a:lstStyle/>
          <a:p>
            <a:r>
              <a:rPr lang="en-US" b="1" dirty="0"/>
              <a:t>God made the </a:t>
            </a:r>
            <a:r>
              <a:rPr lang="en-US" b="1" dirty="0" smtClean="0"/>
              <a:t>world, </a:t>
            </a:r>
            <a:r>
              <a:rPr lang="en-US" b="1" dirty="0"/>
              <a:t>everything in it</a:t>
            </a:r>
            <a:r>
              <a:rPr lang="en-US" dirty="0"/>
              <a:t> (v. 24). </a:t>
            </a:r>
            <a:endParaRPr lang="en-US" dirty="0" smtClean="0"/>
          </a:p>
          <a:p>
            <a:r>
              <a:rPr lang="en-US" b="1" dirty="0"/>
              <a:t>God sustains all </a:t>
            </a:r>
            <a:r>
              <a:rPr lang="en-US" b="1" dirty="0" smtClean="0"/>
              <a:t>creation</a:t>
            </a:r>
            <a:r>
              <a:rPr lang="en-US" dirty="0" smtClean="0"/>
              <a:t> </a:t>
            </a:r>
            <a:r>
              <a:rPr lang="en-US" dirty="0"/>
              <a:t>(v. 25). </a:t>
            </a:r>
            <a:endParaRPr lang="en-US" dirty="0" smtClean="0"/>
          </a:p>
          <a:p>
            <a:r>
              <a:rPr lang="en-US" b="1" dirty="0"/>
              <a:t>God made all nations from one man, and controls those nations</a:t>
            </a:r>
            <a:r>
              <a:rPr lang="en-US" dirty="0"/>
              <a:t> (v. 26</a:t>
            </a:r>
            <a:r>
              <a:rPr lang="en-US" dirty="0" smtClean="0"/>
              <a:t>).</a:t>
            </a:r>
          </a:p>
          <a:p>
            <a:r>
              <a:rPr lang="en-US" b="1" dirty="0"/>
              <a:t>God desires fellowship with me</a:t>
            </a:r>
            <a:r>
              <a:rPr lang="en-US" dirty="0"/>
              <a:t> (v. 27). </a:t>
            </a:r>
            <a:endParaRPr lang="en-US" dirty="0" smtClean="0"/>
          </a:p>
          <a:p>
            <a:r>
              <a:rPr lang="en-US" b="1" dirty="0"/>
              <a:t>God commands me to repent</a:t>
            </a:r>
            <a:r>
              <a:rPr lang="en-US" dirty="0"/>
              <a:t> (v. 30). </a:t>
            </a:r>
            <a:endParaRPr lang="en-US" dirty="0" smtClean="0"/>
          </a:p>
          <a:p>
            <a:r>
              <a:rPr lang="en-US" b="1" dirty="0"/>
              <a:t>God will hold me accountable for my life</a:t>
            </a:r>
            <a:r>
              <a:rPr lang="en-US" dirty="0"/>
              <a:t> (v. 31). </a:t>
            </a:r>
          </a:p>
          <a:p>
            <a:r>
              <a:rPr lang="en-US" b="1" dirty="0" smtClean="0"/>
              <a:t>God </a:t>
            </a:r>
            <a:r>
              <a:rPr lang="en-US" b="1" dirty="0"/>
              <a:t>raised Jesus from the dead</a:t>
            </a:r>
            <a:r>
              <a:rPr lang="en-US" dirty="0"/>
              <a:t> (v. 31). </a:t>
            </a:r>
          </a:p>
        </p:txBody>
      </p:sp>
      <p:sp>
        <p:nvSpPr>
          <p:cNvPr id="3" name="Title 2"/>
          <p:cNvSpPr>
            <a:spLocks noGrp="1"/>
          </p:cNvSpPr>
          <p:nvPr>
            <p:ph type="title"/>
          </p:nvPr>
        </p:nvSpPr>
        <p:spPr/>
        <p:txBody>
          <a:bodyPr>
            <a:normAutofit/>
          </a:bodyPr>
          <a:lstStyle/>
          <a:p>
            <a:pPr algn="ctr"/>
            <a:r>
              <a:rPr lang="en-US" sz="4000" dirty="0">
                <a:solidFill>
                  <a:schemeClr val="tx1"/>
                </a:solidFill>
              </a:rPr>
              <a:t>Do I </a:t>
            </a:r>
            <a:r>
              <a:rPr lang="en-US" sz="4000" dirty="0" smtClean="0">
                <a:solidFill>
                  <a:schemeClr val="tx1"/>
                </a:solidFill>
              </a:rPr>
              <a:t>Believe God? - </a:t>
            </a:r>
            <a:r>
              <a:rPr lang="en-US" sz="3200" dirty="0" smtClean="0"/>
              <a:t>Acts 17:22-31</a:t>
            </a:r>
            <a:endParaRPr lang="en-US" sz="4000" dirty="0"/>
          </a:p>
        </p:txBody>
      </p:sp>
    </p:spTree>
    <p:extLst>
      <p:ext uri="{BB962C8B-B14F-4D97-AF65-F5344CB8AC3E}">
        <p14:creationId xmlns:p14="http://schemas.microsoft.com/office/powerpoint/2010/main" val="327072211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left)">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left)">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left)">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left)">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otalTime>26</TotalTime>
  <Words>309</Words>
  <Application>Microsoft Office PowerPoint</Application>
  <PresentationFormat>On-screen Show (4:3)</PresentationFormat>
  <Paragraphs>26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Do You Believe God?</vt:lpstr>
      <vt:lpstr>Belief in God is Equated With Believing God </vt:lpstr>
      <vt:lpstr>God Can Be Trusted</vt:lpstr>
      <vt:lpstr>God Can Be Trusted</vt:lpstr>
      <vt:lpstr>We Must Trust God</vt:lpstr>
      <vt:lpstr>Do I Believe God? - Acts 17:22-31</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You Believe God?</dc:title>
  <dc:creator>Heath</dc:creator>
  <cp:lastModifiedBy>Guest</cp:lastModifiedBy>
  <cp:revision>5</cp:revision>
  <dcterms:created xsi:type="dcterms:W3CDTF">2014-04-19T16:34:11Z</dcterms:created>
  <dcterms:modified xsi:type="dcterms:W3CDTF">2014-04-28T18:10:05Z</dcterms:modified>
</cp:coreProperties>
</file>