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8"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DBEEF4"/>
    <a:srgbClr val="FAC090"/>
    <a:srgbClr val="003300"/>
    <a:srgbClr val="FCD5B5"/>
    <a:srgbClr val="B7DE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784" autoAdjust="0"/>
  </p:normalViewPr>
  <p:slideViewPr>
    <p:cSldViewPr>
      <p:cViewPr varScale="1">
        <p:scale>
          <a:sx n="61" d="100"/>
          <a:sy n="61" d="100"/>
        </p:scale>
        <p:origin x="1098"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C12CE4-C064-4802-BAE3-FB2E4F1E068E}" type="datetimeFigureOut">
              <a:rPr lang="en-US" smtClean="0"/>
              <a:pPr/>
              <a:t>4/17/2014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C8D94F5-8972-4F76-9D38-4FFF96E5B4B9}" type="slidenum">
              <a:rPr lang="en-US" smtClean="0"/>
              <a:pPr/>
              <a:t>‹#›</a:t>
            </a:fld>
            <a:endParaRPr lang="en-US"/>
          </a:p>
        </p:txBody>
      </p:sp>
    </p:spTree>
    <p:extLst>
      <p:ext uri="{BB962C8B-B14F-4D97-AF65-F5344CB8AC3E}">
        <p14:creationId xmlns:p14="http://schemas.microsoft.com/office/powerpoint/2010/main" val="476441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smtClean="0"/>
              <a:t>Title Slide</a:t>
            </a:r>
            <a:r>
              <a:rPr lang="en-US" dirty="0" smtClean="0"/>
              <a:t>: </a:t>
            </a:r>
            <a:r>
              <a:rPr lang="en-US" b="1" cap="small" baseline="0" dirty="0" smtClean="0"/>
              <a:t>Making it Through the Storms of Life</a:t>
            </a:r>
            <a:r>
              <a:rPr lang="en-US" dirty="0" smtClean="0"/>
              <a:t>—</a:t>
            </a:r>
            <a:r>
              <a:rPr lang="en-US" b="0" i="1" dirty="0" smtClean="0">
                <a:solidFill>
                  <a:srgbClr val="FF0000"/>
                </a:solidFill>
              </a:rPr>
              <a:t>Matt.8:24-27; 14:22-33;</a:t>
            </a:r>
            <a:r>
              <a:rPr lang="en-US" b="0" i="1" baseline="0" dirty="0" smtClean="0">
                <a:solidFill>
                  <a:srgbClr val="FF0000"/>
                </a:solidFill>
              </a:rPr>
              <a:t> John 6:15-21</a:t>
            </a:r>
            <a:endParaRPr lang="en-US" b="0" i="1" dirty="0">
              <a:solidFill>
                <a:srgbClr val="FF0000"/>
              </a:solidFill>
            </a:endParaRPr>
          </a:p>
        </p:txBody>
      </p:sp>
      <p:sp>
        <p:nvSpPr>
          <p:cNvPr id="4" name="Slide Number Placeholder 3"/>
          <p:cNvSpPr>
            <a:spLocks noGrp="1"/>
          </p:cNvSpPr>
          <p:nvPr>
            <p:ph type="sldNum" sz="quarter" idx="10"/>
          </p:nvPr>
        </p:nvSpPr>
        <p:spPr/>
        <p:txBody>
          <a:bodyPr/>
          <a:lstStyle/>
          <a:p>
            <a:fld id="{85177F25-2DF0-4D97-9550-25170577D6A9}" type="slidenum">
              <a:rPr lang="en-US" smtClean="0"/>
              <a:pPr/>
              <a:t>1</a:t>
            </a:fld>
            <a:endParaRPr lang="en-US"/>
          </a:p>
        </p:txBody>
      </p:sp>
    </p:spTree>
    <p:extLst>
      <p:ext uri="{BB962C8B-B14F-4D97-AF65-F5344CB8AC3E}">
        <p14:creationId xmlns:p14="http://schemas.microsoft.com/office/powerpoint/2010/main" val="10205711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#3. </a:t>
            </a:r>
            <a:r>
              <a:rPr lang="en-US" b="1" dirty="0" smtClean="0"/>
              <a:t>Remember Jesus Is Our</a:t>
            </a:r>
            <a:r>
              <a:rPr lang="en-US" b="1" baseline="0" dirty="0" smtClean="0"/>
              <a:t> Intercessor</a:t>
            </a:r>
            <a:r>
              <a:rPr lang="en-US" dirty="0" smtClean="0"/>
              <a:t>…</a:t>
            </a:r>
          </a:p>
          <a:p>
            <a:r>
              <a:rPr lang="en-US" dirty="0" smtClean="0"/>
              <a:t>(3) We need to know that Jesus is working for us.</a:t>
            </a:r>
            <a:r>
              <a:rPr lang="en-US" baseline="0" dirty="0" smtClean="0"/>
              <a:t> </a:t>
            </a:r>
          </a:p>
          <a:p>
            <a:pPr lvl="1" indent="-228600">
              <a:buFont typeface="Arial" pitchFamily="34" charset="0"/>
              <a:buChar char="•"/>
            </a:pPr>
            <a:r>
              <a:rPr lang="en-US" b="1" baseline="0" dirty="0" smtClean="0"/>
              <a:t>Heb.7:25; Rom.8:34</a:t>
            </a:r>
            <a:r>
              <a:rPr lang="en-US" baseline="0" dirty="0" smtClean="0"/>
              <a:t>—Who better to be in our corner?   </a:t>
            </a:r>
          </a:p>
          <a:p>
            <a:pPr lvl="0" indent="-228600">
              <a:buFont typeface="Arial" pitchFamily="34" charset="0"/>
              <a:buNone/>
            </a:pPr>
            <a:r>
              <a:rPr lang="en-US" baseline="0" dirty="0" smtClean="0"/>
              <a:t>(4) He will never leave us or forsake us—NEVER! </a:t>
            </a:r>
            <a:endParaRPr lang="en-US" baseline="0" smtClean="0"/>
          </a:p>
          <a:p>
            <a:pPr lvl="1" indent="-228600">
              <a:buFont typeface="Arial" pitchFamily="34" charset="0"/>
              <a:buChar char="•"/>
            </a:pPr>
            <a:r>
              <a:rPr lang="en-US" b="1" baseline="0" smtClean="0"/>
              <a:t>Heb.13:5,6</a:t>
            </a:r>
            <a:r>
              <a:rPr lang="en-US" baseline="0" smtClean="0"/>
              <a:t> </a:t>
            </a:r>
            <a:r>
              <a:rPr lang="en-US" baseline="0" dirty="0" smtClean="0"/>
              <a:t>Blessed assurance that is priceless and precious!</a:t>
            </a:r>
            <a:endParaRPr lang="en-US" dirty="0"/>
          </a:p>
        </p:txBody>
      </p:sp>
      <p:sp>
        <p:nvSpPr>
          <p:cNvPr id="4" name="Slide Number Placeholder 3"/>
          <p:cNvSpPr>
            <a:spLocks noGrp="1"/>
          </p:cNvSpPr>
          <p:nvPr>
            <p:ph type="sldNum" sz="quarter" idx="10"/>
          </p:nvPr>
        </p:nvSpPr>
        <p:spPr/>
        <p:txBody>
          <a:bodyPr/>
          <a:lstStyle/>
          <a:p>
            <a:fld id="{2C8D94F5-8972-4F76-9D38-4FFF96E5B4B9}" type="slidenum">
              <a:rPr lang="en-US" smtClean="0"/>
              <a:pPr/>
              <a:t>10</a:t>
            </a:fld>
            <a:endParaRPr lang="en-US"/>
          </a:p>
        </p:txBody>
      </p:sp>
    </p:spTree>
    <p:extLst>
      <p:ext uri="{BB962C8B-B14F-4D97-AF65-F5344CB8AC3E}">
        <p14:creationId xmlns:p14="http://schemas.microsoft.com/office/powerpoint/2010/main" val="24354345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#4. </a:t>
            </a:r>
            <a:r>
              <a:rPr lang="en-US" b="1" dirty="0" smtClean="0"/>
              <a:t>Remember You Can’t Make It on Your Own!</a:t>
            </a:r>
            <a:r>
              <a:rPr lang="en-US" dirty="0" smtClean="0"/>
              <a:t>…</a:t>
            </a:r>
          </a:p>
          <a:p>
            <a:r>
              <a:rPr lang="en-US" dirty="0" smtClean="0"/>
              <a:t>(1) The disciples rowed</a:t>
            </a:r>
            <a:r>
              <a:rPr lang="en-US" baseline="0" dirty="0" smtClean="0"/>
              <a:t> for three or four miles against a strong and contrary wind. </a:t>
            </a:r>
            <a:r>
              <a:rPr lang="en-US" b="1" baseline="0" dirty="0" smtClean="0"/>
              <a:t>Matt.14:24,25; Jno.6:19</a:t>
            </a:r>
            <a:r>
              <a:rPr lang="en-US" baseline="0" dirty="0" smtClean="0"/>
              <a:t>—Yet, they could not, by their own actions, change the danger in which they found themselves!</a:t>
            </a:r>
            <a:endParaRPr lang="en-US" dirty="0"/>
          </a:p>
        </p:txBody>
      </p:sp>
      <p:sp>
        <p:nvSpPr>
          <p:cNvPr id="4" name="Slide Number Placeholder 3"/>
          <p:cNvSpPr>
            <a:spLocks noGrp="1"/>
          </p:cNvSpPr>
          <p:nvPr>
            <p:ph type="sldNum" sz="quarter" idx="10"/>
          </p:nvPr>
        </p:nvSpPr>
        <p:spPr/>
        <p:txBody>
          <a:bodyPr/>
          <a:lstStyle/>
          <a:p>
            <a:fld id="{2C8D94F5-8972-4F76-9D38-4FFF96E5B4B9}" type="slidenum">
              <a:rPr lang="en-US" smtClean="0"/>
              <a:pPr/>
              <a:t>11</a:t>
            </a:fld>
            <a:endParaRPr lang="en-US"/>
          </a:p>
        </p:txBody>
      </p:sp>
    </p:spTree>
    <p:extLst>
      <p:ext uri="{BB962C8B-B14F-4D97-AF65-F5344CB8AC3E}">
        <p14:creationId xmlns:p14="http://schemas.microsoft.com/office/powerpoint/2010/main" val="3114616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#4. </a:t>
            </a:r>
            <a:r>
              <a:rPr lang="en-US" b="1" dirty="0" smtClean="0"/>
              <a:t>Remember, You Can’t Make It on Your Own!</a:t>
            </a:r>
            <a:r>
              <a:rPr lang="en-US" dirty="0" smtClean="0"/>
              <a:t>…</a:t>
            </a:r>
          </a:p>
          <a:p>
            <a:r>
              <a:rPr lang="en-US" dirty="0" smtClean="0"/>
              <a:t>(2) Can’t you hear</a:t>
            </a:r>
            <a:r>
              <a:rPr lang="en-US" baseline="0" dirty="0" smtClean="0"/>
              <a:t> the disciples saying, “row harder;” ”work harder”—but to no avail! </a:t>
            </a:r>
            <a:r>
              <a:rPr lang="en-US" b="1" baseline="0" dirty="0" smtClean="0"/>
              <a:t>Eph.2:8-10; Jam.2:14-24 </a:t>
            </a:r>
          </a:p>
          <a:p>
            <a:r>
              <a:rPr lang="en-US" baseline="0" dirty="0" smtClean="0"/>
              <a:t>(3) We need Jesus! </a:t>
            </a:r>
            <a:r>
              <a:rPr lang="en-US" b="1" baseline="0" dirty="0" smtClean="0"/>
              <a:t>Matt.8:25; Jno.14:6</a:t>
            </a:r>
            <a:r>
              <a:rPr lang="en-US" baseline="0" dirty="0" smtClean="0"/>
              <a:t>. We must do what we can, but we must understand our limitations. Turn over to God what you can’t do yourself. This will require trust in Him!</a:t>
            </a:r>
            <a:endParaRPr lang="en-US" dirty="0"/>
          </a:p>
        </p:txBody>
      </p:sp>
      <p:sp>
        <p:nvSpPr>
          <p:cNvPr id="4" name="Slide Number Placeholder 3"/>
          <p:cNvSpPr>
            <a:spLocks noGrp="1"/>
          </p:cNvSpPr>
          <p:nvPr>
            <p:ph type="sldNum" sz="quarter" idx="10"/>
          </p:nvPr>
        </p:nvSpPr>
        <p:spPr/>
        <p:txBody>
          <a:bodyPr/>
          <a:lstStyle/>
          <a:p>
            <a:fld id="{2C8D94F5-8972-4F76-9D38-4FFF96E5B4B9}" type="slidenum">
              <a:rPr lang="en-US" smtClean="0"/>
              <a:pPr/>
              <a:t>12</a:t>
            </a:fld>
            <a:endParaRPr lang="en-US"/>
          </a:p>
        </p:txBody>
      </p:sp>
    </p:spTree>
    <p:extLst>
      <p:ext uri="{BB962C8B-B14F-4D97-AF65-F5344CB8AC3E}">
        <p14:creationId xmlns:p14="http://schemas.microsoft.com/office/powerpoint/2010/main" val="41242550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#5. </a:t>
            </a:r>
            <a:r>
              <a:rPr lang="en-US" b="1" dirty="0" smtClean="0"/>
              <a:t>Remember Jesus Is Near!</a:t>
            </a:r>
            <a:r>
              <a:rPr lang="en-US" dirty="0" smtClean="0"/>
              <a:t>…</a:t>
            </a:r>
          </a:p>
          <a:p>
            <a:pPr marL="228600" indent="-228600">
              <a:buAutoNum type="arabicParenBoth"/>
            </a:pPr>
            <a:r>
              <a:rPr lang="en-US" dirty="0" smtClean="0"/>
              <a:t>He is always close by.</a:t>
            </a:r>
            <a:r>
              <a:rPr lang="en-US" baseline="0" dirty="0" smtClean="0"/>
              <a:t> </a:t>
            </a:r>
            <a:r>
              <a:rPr lang="en-US" b="1" baseline="0" dirty="0" smtClean="0"/>
              <a:t>Matthew 8:24,25 </a:t>
            </a:r>
          </a:p>
          <a:p>
            <a:pPr marL="228600" indent="-228600">
              <a:buAutoNum type="arabicParenBoth"/>
            </a:pPr>
            <a:r>
              <a:rPr lang="en-US" baseline="0" dirty="0" smtClean="0"/>
              <a:t>We may not recognize Him! </a:t>
            </a:r>
            <a:r>
              <a:rPr lang="en-US" b="1" baseline="0" dirty="0" smtClean="0"/>
              <a:t>Matt.14:26; Jno.6:19</a:t>
            </a:r>
            <a:r>
              <a:rPr lang="en-US" baseline="0" dirty="0" smtClean="0"/>
              <a:t>  </a:t>
            </a:r>
          </a:p>
          <a:p>
            <a:pPr marL="228600" indent="-228600">
              <a:buAutoNum type="arabicParenBoth"/>
            </a:pPr>
            <a:r>
              <a:rPr lang="en-US" baseline="0" dirty="0" smtClean="0"/>
              <a:t>Jesus will come to calm our fears. </a:t>
            </a:r>
            <a:r>
              <a:rPr lang="en-US" b="1" baseline="0" dirty="0" smtClean="0"/>
              <a:t>Matt.14:25-27; Jno.6:19,20  </a:t>
            </a:r>
            <a:r>
              <a:rPr lang="en-US" baseline="0" dirty="0" smtClean="0"/>
              <a:t>Our Lord cannot help us if we don’t have confidence in Him and call on Him in time of need…</a:t>
            </a:r>
            <a:r>
              <a:rPr lang="en-US" b="1" baseline="0" dirty="0" smtClean="0"/>
              <a:t>Heb.4:16</a:t>
            </a:r>
            <a:endParaRPr lang="en-US" b="1" dirty="0"/>
          </a:p>
        </p:txBody>
      </p:sp>
      <p:sp>
        <p:nvSpPr>
          <p:cNvPr id="4" name="Slide Number Placeholder 3"/>
          <p:cNvSpPr>
            <a:spLocks noGrp="1"/>
          </p:cNvSpPr>
          <p:nvPr>
            <p:ph type="sldNum" sz="quarter" idx="10"/>
          </p:nvPr>
        </p:nvSpPr>
        <p:spPr/>
        <p:txBody>
          <a:bodyPr/>
          <a:lstStyle/>
          <a:p>
            <a:fld id="{2C8D94F5-8972-4F76-9D38-4FFF96E5B4B9}" type="slidenum">
              <a:rPr lang="en-US" smtClean="0"/>
              <a:pPr/>
              <a:t>13</a:t>
            </a:fld>
            <a:endParaRPr lang="en-US"/>
          </a:p>
        </p:txBody>
      </p:sp>
    </p:spTree>
    <p:extLst>
      <p:ext uri="{BB962C8B-B14F-4D97-AF65-F5344CB8AC3E}">
        <p14:creationId xmlns:p14="http://schemas.microsoft.com/office/powerpoint/2010/main" val="20744554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#6. </a:t>
            </a:r>
            <a:r>
              <a:rPr lang="en-US" b="1" dirty="0" smtClean="0"/>
              <a:t>Remember Jesus Has Power Over Storms!</a:t>
            </a:r>
            <a:r>
              <a:rPr lang="en-US" dirty="0" smtClean="0"/>
              <a:t>…</a:t>
            </a:r>
          </a:p>
          <a:p>
            <a:pPr marL="228600" indent="-228600">
              <a:buAutoNum type="arabicParenBoth"/>
            </a:pPr>
            <a:r>
              <a:rPr lang="en-US" dirty="0" smtClean="0"/>
              <a:t>He has power over the wind and the sea.</a:t>
            </a:r>
            <a:r>
              <a:rPr lang="en-US" baseline="0" dirty="0" smtClean="0"/>
              <a:t> </a:t>
            </a:r>
            <a:r>
              <a:rPr lang="en-US" b="1" baseline="0" dirty="0" smtClean="0"/>
              <a:t>Matthew 8:26,27 </a:t>
            </a:r>
          </a:p>
          <a:p>
            <a:pPr marL="228600" indent="-228600">
              <a:buAutoNum type="arabicParenBoth"/>
            </a:pPr>
            <a:r>
              <a:rPr lang="en-US" baseline="0" dirty="0" smtClean="0"/>
              <a:t>With Jesus in our lives, there is real peace! </a:t>
            </a:r>
            <a:r>
              <a:rPr lang="en-US" b="1" baseline="0" dirty="0" smtClean="0"/>
              <a:t>Matt.14:31-33</a:t>
            </a:r>
            <a:r>
              <a:rPr lang="en-US" baseline="0" dirty="0" smtClean="0"/>
              <a:t>.  </a:t>
            </a:r>
          </a:p>
          <a:p>
            <a:pPr marL="228600" indent="-228600">
              <a:buNone/>
            </a:pPr>
            <a:endParaRPr lang="en-US" b="1" dirty="0"/>
          </a:p>
        </p:txBody>
      </p:sp>
      <p:sp>
        <p:nvSpPr>
          <p:cNvPr id="4" name="Slide Number Placeholder 3"/>
          <p:cNvSpPr>
            <a:spLocks noGrp="1"/>
          </p:cNvSpPr>
          <p:nvPr>
            <p:ph type="sldNum" sz="quarter" idx="10"/>
          </p:nvPr>
        </p:nvSpPr>
        <p:spPr/>
        <p:txBody>
          <a:bodyPr/>
          <a:lstStyle/>
          <a:p>
            <a:fld id="{2C8D94F5-8972-4F76-9D38-4FFF96E5B4B9}" type="slidenum">
              <a:rPr lang="en-US" smtClean="0"/>
              <a:pPr/>
              <a:t>14</a:t>
            </a:fld>
            <a:endParaRPr lang="en-US"/>
          </a:p>
        </p:txBody>
      </p:sp>
    </p:spTree>
    <p:extLst>
      <p:ext uri="{BB962C8B-B14F-4D97-AF65-F5344CB8AC3E}">
        <p14:creationId xmlns:p14="http://schemas.microsoft.com/office/powerpoint/2010/main" val="5129302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#6. </a:t>
            </a:r>
            <a:r>
              <a:rPr lang="en-US" b="1" dirty="0" smtClean="0"/>
              <a:t>Remember Jesus Has Power Over Storms!</a:t>
            </a:r>
            <a:r>
              <a:rPr lang="en-US" dirty="0" smtClean="0"/>
              <a:t>…</a:t>
            </a:r>
          </a:p>
          <a:p>
            <a:pPr marL="347472" indent="-347472">
              <a:buFont typeface="+mj-lt"/>
              <a:buNone/>
            </a:pPr>
            <a:r>
              <a:rPr lang="en-US" baseline="0" dirty="0" smtClean="0"/>
              <a:t>(3) We will reach our destination if we, by faith, trust and obey the Lord. </a:t>
            </a:r>
            <a:r>
              <a:rPr lang="en-US" b="1" baseline="0" dirty="0" smtClean="0"/>
              <a:t>Matt.14:22; Jno.6:21 </a:t>
            </a:r>
          </a:p>
          <a:p>
            <a:pPr marL="347472" indent="-347472">
              <a:buFont typeface="+mj-lt"/>
              <a:buNone/>
            </a:pPr>
            <a:r>
              <a:rPr lang="en-US" baseline="0" dirty="0" smtClean="0"/>
              <a:t>(4) I may not know your problem, but I know the answer and who has it!!</a:t>
            </a:r>
            <a:endParaRPr lang="en-US" b="1" dirty="0"/>
          </a:p>
        </p:txBody>
      </p:sp>
      <p:sp>
        <p:nvSpPr>
          <p:cNvPr id="4" name="Slide Number Placeholder 3"/>
          <p:cNvSpPr>
            <a:spLocks noGrp="1"/>
          </p:cNvSpPr>
          <p:nvPr>
            <p:ph type="sldNum" sz="quarter" idx="10"/>
          </p:nvPr>
        </p:nvSpPr>
        <p:spPr/>
        <p:txBody>
          <a:bodyPr/>
          <a:lstStyle/>
          <a:p>
            <a:fld id="{2C8D94F5-8972-4F76-9D38-4FFF96E5B4B9}" type="slidenum">
              <a:rPr lang="en-US" smtClean="0"/>
              <a:pPr/>
              <a:t>15</a:t>
            </a:fld>
            <a:endParaRPr lang="en-US"/>
          </a:p>
        </p:txBody>
      </p:sp>
    </p:spTree>
    <p:extLst>
      <p:ext uri="{BB962C8B-B14F-4D97-AF65-F5344CB8AC3E}">
        <p14:creationId xmlns:p14="http://schemas.microsoft.com/office/powerpoint/2010/main" val="23788488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Review…</a:t>
            </a:r>
            <a:endParaRPr lang="en-US" b="1" dirty="0"/>
          </a:p>
        </p:txBody>
      </p:sp>
      <p:sp>
        <p:nvSpPr>
          <p:cNvPr id="4" name="Slide Number Placeholder 3"/>
          <p:cNvSpPr>
            <a:spLocks noGrp="1"/>
          </p:cNvSpPr>
          <p:nvPr>
            <p:ph type="sldNum" sz="quarter" idx="10"/>
          </p:nvPr>
        </p:nvSpPr>
        <p:spPr/>
        <p:txBody>
          <a:bodyPr/>
          <a:lstStyle/>
          <a:p>
            <a:fld id="{2C8D94F5-8972-4F76-9D38-4FFF96E5B4B9}" type="slidenum">
              <a:rPr lang="en-US" smtClean="0"/>
              <a:pPr/>
              <a:t>16</a:t>
            </a:fld>
            <a:endParaRPr lang="en-US"/>
          </a:p>
        </p:txBody>
      </p:sp>
    </p:spTree>
    <p:extLst>
      <p:ext uri="{BB962C8B-B14F-4D97-AF65-F5344CB8AC3E}">
        <p14:creationId xmlns:p14="http://schemas.microsoft.com/office/powerpoint/2010/main" val="15412304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Review…</a:t>
            </a:r>
            <a:endParaRPr lang="en-US" b="1" dirty="0"/>
          </a:p>
        </p:txBody>
      </p:sp>
      <p:sp>
        <p:nvSpPr>
          <p:cNvPr id="4" name="Slide Number Placeholder 3"/>
          <p:cNvSpPr>
            <a:spLocks noGrp="1"/>
          </p:cNvSpPr>
          <p:nvPr>
            <p:ph type="sldNum" sz="quarter" idx="10"/>
          </p:nvPr>
        </p:nvSpPr>
        <p:spPr/>
        <p:txBody>
          <a:bodyPr/>
          <a:lstStyle/>
          <a:p>
            <a:fld id="{2C8D94F5-8972-4F76-9D38-4FFF96E5B4B9}" type="slidenum">
              <a:rPr lang="en-US" smtClean="0"/>
              <a:pPr/>
              <a:t>17</a:t>
            </a:fld>
            <a:endParaRPr lang="en-US"/>
          </a:p>
        </p:txBody>
      </p:sp>
    </p:spTree>
    <p:extLst>
      <p:ext uri="{BB962C8B-B14F-4D97-AF65-F5344CB8AC3E}">
        <p14:creationId xmlns:p14="http://schemas.microsoft.com/office/powerpoint/2010/main" val="35026859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Summary…</a:t>
            </a:r>
            <a:endParaRPr lang="en-US" dirty="0"/>
          </a:p>
        </p:txBody>
      </p:sp>
      <p:sp>
        <p:nvSpPr>
          <p:cNvPr id="4" name="Slide Number Placeholder 3"/>
          <p:cNvSpPr>
            <a:spLocks noGrp="1"/>
          </p:cNvSpPr>
          <p:nvPr>
            <p:ph type="sldNum" sz="quarter" idx="10"/>
          </p:nvPr>
        </p:nvSpPr>
        <p:spPr/>
        <p:txBody>
          <a:bodyPr/>
          <a:lstStyle/>
          <a:p>
            <a:fld id="{85177F25-2DF0-4D97-9550-25170577D6A9}" type="slidenum">
              <a:rPr lang="en-US" smtClean="0"/>
              <a:pPr/>
              <a:t>18</a:t>
            </a:fld>
            <a:endParaRPr lang="en-US"/>
          </a:p>
        </p:txBody>
      </p:sp>
    </p:spTree>
    <p:extLst>
      <p:ext uri="{BB962C8B-B14F-4D97-AF65-F5344CB8AC3E}">
        <p14:creationId xmlns:p14="http://schemas.microsoft.com/office/powerpoint/2010/main" val="37700232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Summary…</a:t>
            </a:r>
            <a:endParaRPr lang="en-US" dirty="0"/>
          </a:p>
        </p:txBody>
      </p:sp>
      <p:sp>
        <p:nvSpPr>
          <p:cNvPr id="4" name="Slide Number Placeholder 3"/>
          <p:cNvSpPr>
            <a:spLocks noGrp="1"/>
          </p:cNvSpPr>
          <p:nvPr>
            <p:ph type="sldNum" sz="quarter" idx="10"/>
          </p:nvPr>
        </p:nvSpPr>
        <p:spPr/>
        <p:txBody>
          <a:bodyPr/>
          <a:lstStyle/>
          <a:p>
            <a:fld id="{85177F25-2DF0-4D97-9550-25170577D6A9}" type="slidenum">
              <a:rPr lang="en-US" smtClean="0"/>
              <a:pPr/>
              <a:t>19</a:t>
            </a:fld>
            <a:endParaRPr lang="en-US"/>
          </a:p>
        </p:txBody>
      </p:sp>
    </p:spTree>
    <p:extLst>
      <p:ext uri="{BB962C8B-B14F-4D97-AF65-F5344CB8AC3E}">
        <p14:creationId xmlns:p14="http://schemas.microsoft.com/office/powerpoint/2010/main" val="3119650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We are Going to Have Storms!</a:t>
            </a:r>
            <a:r>
              <a:rPr lang="en-US" b="1" baseline="0" dirty="0" smtClean="0"/>
              <a:t> </a:t>
            </a:r>
            <a:r>
              <a:rPr lang="en-US" baseline="0" dirty="0" smtClean="0"/>
              <a:t>(</a:t>
            </a:r>
            <a:r>
              <a:rPr lang="en-US" i="1" baseline="0" dirty="0" smtClean="0"/>
              <a:t>Jam.1:2; 1 Cor.10:13</a:t>
            </a:r>
            <a:r>
              <a:rPr lang="en-US" baseline="0" dirty="0" smtClean="0"/>
              <a:t>) </a:t>
            </a:r>
          </a:p>
          <a:p>
            <a:pPr marL="228600" indent="-228600">
              <a:buAutoNum type="arabicParenBoth"/>
            </a:pPr>
            <a:r>
              <a:rPr lang="en-US" baseline="0" dirty="0" smtClean="0"/>
              <a:t>Enjoy the good times and be thankful! </a:t>
            </a:r>
          </a:p>
          <a:p>
            <a:pPr marL="228600" indent="-228600">
              <a:buAutoNum type="arabicParenBoth"/>
            </a:pPr>
            <a:r>
              <a:rPr lang="en-US" baseline="0" dirty="0" smtClean="0"/>
              <a:t>Prepare for storms before they come! </a:t>
            </a:r>
          </a:p>
          <a:p>
            <a:pPr marL="228600" indent="-228600">
              <a:buAutoNum type="arabicParenBoth"/>
            </a:pPr>
            <a:r>
              <a:rPr lang="en-US" baseline="0" dirty="0" smtClean="0"/>
              <a:t>Storms often come on the heels of success! </a:t>
            </a:r>
          </a:p>
          <a:p>
            <a:pPr marL="228600" indent="-228600">
              <a:buAutoNum type="arabicParenBoth"/>
            </a:pPr>
            <a:r>
              <a:rPr lang="en-US" baseline="0" dirty="0" smtClean="0"/>
              <a:t>Beware of shallow theology! </a:t>
            </a:r>
          </a:p>
          <a:p>
            <a:pPr marL="228600" indent="-228600">
              <a:buAutoNum type="arabicParenBoth"/>
            </a:pPr>
            <a:r>
              <a:rPr lang="en-US" baseline="0" dirty="0" smtClean="0"/>
              <a:t>Remember six things…</a:t>
            </a:r>
            <a:endParaRPr lang="en-US" dirty="0"/>
          </a:p>
        </p:txBody>
      </p:sp>
      <p:sp>
        <p:nvSpPr>
          <p:cNvPr id="4" name="Slide Number Placeholder 3"/>
          <p:cNvSpPr>
            <a:spLocks noGrp="1"/>
          </p:cNvSpPr>
          <p:nvPr>
            <p:ph type="sldNum" sz="quarter" idx="10"/>
          </p:nvPr>
        </p:nvSpPr>
        <p:spPr/>
        <p:txBody>
          <a:bodyPr/>
          <a:lstStyle/>
          <a:p>
            <a:fld id="{2C8D94F5-8972-4F76-9D38-4FFF96E5B4B9}" type="slidenum">
              <a:rPr lang="en-US" smtClean="0"/>
              <a:pPr/>
              <a:t>2</a:t>
            </a:fld>
            <a:endParaRPr lang="en-US"/>
          </a:p>
        </p:txBody>
      </p:sp>
    </p:spTree>
    <p:extLst>
      <p:ext uri="{BB962C8B-B14F-4D97-AF65-F5344CB8AC3E}">
        <p14:creationId xmlns:p14="http://schemas.microsoft.com/office/powerpoint/2010/main" val="42070436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Summary…</a:t>
            </a:r>
            <a:endParaRPr lang="en-US" dirty="0"/>
          </a:p>
        </p:txBody>
      </p:sp>
      <p:sp>
        <p:nvSpPr>
          <p:cNvPr id="4" name="Slide Number Placeholder 3"/>
          <p:cNvSpPr>
            <a:spLocks noGrp="1"/>
          </p:cNvSpPr>
          <p:nvPr>
            <p:ph type="sldNum" sz="quarter" idx="10"/>
          </p:nvPr>
        </p:nvSpPr>
        <p:spPr/>
        <p:txBody>
          <a:bodyPr/>
          <a:lstStyle/>
          <a:p>
            <a:fld id="{85177F25-2DF0-4D97-9550-25170577D6A9}" type="slidenum">
              <a:rPr lang="en-US" smtClean="0"/>
              <a:pPr/>
              <a:t>20</a:t>
            </a:fld>
            <a:endParaRPr lang="en-US"/>
          </a:p>
        </p:txBody>
      </p:sp>
    </p:spTree>
    <p:extLst>
      <p:ext uri="{BB962C8B-B14F-4D97-AF65-F5344CB8AC3E}">
        <p14:creationId xmlns:p14="http://schemas.microsoft.com/office/powerpoint/2010/main" val="15715861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Preparations—Invitation…</a:t>
            </a:r>
            <a:endParaRPr lang="en-US" dirty="0"/>
          </a:p>
        </p:txBody>
      </p:sp>
      <p:sp>
        <p:nvSpPr>
          <p:cNvPr id="4" name="Slide Number Placeholder 3"/>
          <p:cNvSpPr>
            <a:spLocks noGrp="1"/>
          </p:cNvSpPr>
          <p:nvPr>
            <p:ph type="sldNum" sz="quarter" idx="10"/>
          </p:nvPr>
        </p:nvSpPr>
        <p:spPr/>
        <p:txBody>
          <a:bodyPr/>
          <a:lstStyle/>
          <a:p>
            <a:fld id="{2C8D94F5-8972-4F76-9D38-4FFF96E5B4B9}" type="slidenum">
              <a:rPr lang="en-US" smtClean="0"/>
              <a:pPr/>
              <a:t>21</a:t>
            </a:fld>
            <a:endParaRPr lang="en-US"/>
          </a:p>
        </p:txBody>
      </p:sp>
    </p:spTree>
    <p:extLst>
      <p:ext uri="{BB962C8B-B14F-4D97-AF65-F5344CB8AC3E}">
        <p14:creationId xmlns:p14="http://schemas.microsoft.com/office/powerpoint/2010/main" val="6991923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 </a:t>
            </a:r>
            <a:r>
              <a:rPr lang="en-US" b="1" dirty="0" smtClean="0"/>
              <a:t>Remember Who is in Control</a:t>
            </a:r>
            <a:r>
              <a:rPr lang="en-US" dirty="0" smtClean="0"/>
              <a:t>…</a:t>
            </a:r>
          </a:p>
          <a:p>
            <a:pPr marL="228600" indent="-228600">
              <a:buAutoNum type="arabicParenBoth"/>
            </a:pPr>
            <a:r>
              <a:rPr lang="en-US" dirty="0" smtClean="0"/>
              <a:t>When storms</a:t>
            </a:r>
            <a:r>
              <a:rPr lang="en-US" baseline="0" dirty="0" smtClean="0"/>
              <a:t> arise (</a:t>
            </a:r>
            <a:r>
              <a:rPr lang="en-US" i="1" baseline="0" dirty="0" smtClean="0"/>
              <a:t>and they will</a:t>
            </a:r>
            <a:r>
              <a:rPr lang="en-US" baseline="0" dirty="0" smtClean="0"/>
              <a:t>), we need to turn to the sovereign Lord. </a:t>
            </a:r>
          </a:p>
          <a:p>
            <a:pPr marL="457200" lvl="1" indent="-228600">
              <a:buFont typeface="Arial" pitchFamily="34" charset="0"/>
              <a:buChar char="•"/>
            </a:pPr>
            <a:r>
              <a:rPr lang="en-US" b="1" baseline="0" dirty="0" smtClean="0"/>
              <a:t>Matt.8:25-27</a:t>
            </a:r>
            <a:r>
              <a:rPr lang="en-US" baseline="0" dirty="0" smtClean="0"/>
              <a:t>—Jesus calms the stormy seas. </a:t>
            </a:r>
          </a:p>
          <a:p>
            <a:pPr marL="457200" lvl="1" indent="-228600">
              <a:buFont typeface="Arial" pitchFamily="34" charset="0"/>
              <a:buChar char="•"/>
            </a:pPr>
            <a:r>
              <a:rPr lang="en-US" b="1" baseline="0" dirty="0" smtClean="0"/>
              <a:t>Psa.89:9</a:t>
            </a:r>
            <a:r>
              <a:rPr lang="en-US" baseline="0" dirty="0" smtClean="0"/>
              <a:t>—God rules over all things </a:t>
            </a:r>
          </a:p>
          <a:p>
            <a:pPr marL="0" lvl="0" indent="-228600">
              <a:buFont typeface="Arial" pitchFamily="34" charset="0"/>
              <a:buNone/>
            </a:pPr>
            <a:r>
              <a:rPr lang="en-US" baseline="0" dirty="0" smtClean="0"/>
              <a:t>(2) God may not have appointed the storm—but He does allow it. </a:t>
            </a:r>
          </a:p>
          <a:p>
            <a:pPr marL="457200" lvl="1" indent="-228600">
              <a:buFont typeface="Arial" pitchFamily="34" charset="0"/>
              <a:buChar char="•"/>
            </a:pPr>
            <a:r>
              <a:rPr lang="en-US" b="1" baseline="0" dirty="0" smtClean="0"/>
              <a:t>Job 1:9-12--</a:t>
            </a:r>
            <a:r>
              <a:rPr lang="en-US" baseline="0" dirty="0" smtClean="0"/>
              <a:t>Satan was testing Job—not God! </a:t>
            </a:r>
          </a:p>
          <a:p>
            <a:pPr marL="457200" lvl="1" indent="-228600">
              <a:buFont typeface="Arial" pitchFamily="34" charset="0"/>
              <a:buChar char="•"/>
            </a:pPr>
            <a:r>
              <a:rPr lang="en-US" b="1" baseline="0" dirty="0" smtClean="0"/>
              <a:t>Eccl.9:11</a:t>
            </a:r>
            <a:r>
              <a:rPr lang="en-US" baseline="0" dirty="0" smtClean="0"/>
              <a:t>—circumstances of life happen to everyone!</a:t>
            </a:r>
            <a:endParaRPr lang="en-US" dirty="0"/>
          </a:p>
        </p:txBody>
      </p:sp>
      <p:sp>
        <p:nvSpPr>
          <p:cNvPr id="4" name="Slide Number Placeholder 3"/>
          <p:cNvSpPr>
            <a:spLocks noGrp="1"/>
          </p:cNvSpPr>
          <p:nvPr>
            <p:ph type="sldNum" sz="quarter" idx="10"/>
          </p:nvPr>
        </p:nvSpPr>
        <p:spPr/>
        <p:txBody>
          <a:bodyPr/>
          <a:lstStyle/>
          <a:p>
            <a:fld id="{2C8D94F5-8972-4F76-9D38-4FFF96E5B4B9}" type="slidenum">
              <a:rPr lang="en-US" smtClean="0"/>
              <a:pPr/>
              <a:t>3</a:t>
            </a:fld>
            <a:endParaRPr lang="en-US"/>
          </a:p>
        </p:txBody>
      </p:sp>
    </p:spTree>
    <p:extLst>
      <p:ext uri="{BB962C8B-B14F-4D97-AF65-F5344CB8AC3E}">
        <p14:creationId xmlns:p14="http://schemas.microsoft.com/office/powerpoint/2010/main" val="14414388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#2. </a:t>
            </a:r>
            <a:r>
              <a:rPr lang="en-US" b="1" dirty="0" smtClean="0"/>
              <a:t>Remember There Is a Purpose</a:t>
            </a:r>
            <a:r>
              <a:rPr lang="en-US" dirty="0" smtClean="0"/>
              <a:t>…</a:t>
            </a:r>
          </a:p>
          <a:p>
            <a:pPr marL="228600" indent="-228600">
              <a:buAutoNum type="arabicParenR"/>
            </a:pPr>
            <a:r>
              <a:rPr lang="en-US" dirty="0" smtClean="0"/>
              <a:t>Jesus told the disciples to get into the boat</a:t>
            </a:r>
            <a:r>
              <a:rPr lang="en-US" baseline="0" dirty="0" smtClean="0"/>
              <a:t>. </a:t>
            </a:r>
          </a:p>
          <a:p>
            <a:pPr marL="457200" lvl="1" indent="-228600">
              <a:buFont typeface="Arial" pitchFamily="34" charset="0"/>
              <a:buChar char="•"/>
            </a:pPr>
            <a:r>
              <a:rPr lang="en-US" b="1" baseline="0" dirty="0" smtClean="0"/>
              <a:t>Matt.14:22</a:t>
            </a:r>
            <a:r>
              <a:rPr lang="en-US" baseline="0" dirty="0" smtClean="0"/>
              <a:t>—He knew the storm was coming, what He would do, and what they needed! Jesus calms the stormy seas.  </a:t>
            </a:r>
          </a:p>
          <a:p>
            <a:pPr marL="0" lvl="0" indent="-228600">
              <a:buFont typeface="Arial" pitchFamily="34" charset="0"/>
              <a:buNone/>
            </a:pPr>
            <a:r>
              <a:rPr lang="en-US" baseline="0" dirty="0" smtClean="0"/>
              <a:t>(2) Storms can bring about growth, strength, and patience. </a:t>
            </a:r>
          </a:p>
          <a:p>
            <a:pPr marL="457200" lvl="1" indent="-228600">
              <a:buFont typeface="Arial" pitchFamily="34" charset="0"/>
              <a:buChar char="•"/>
            </a:pPr>
            <a:r>
              <a:rPr lang="en-US" b="1" baseline="0" dirty="0" smtClean="0"/>
              <a:t>Psa.4:1; Jam.1:2-6; Rom.5:3-5.</a:t>
            </a:r>
            <a:r>
              <a:rPr lang="en-US" baseline="0" dirty="0" smtClean="0"/>
              <a:t> These lessons are not always easy, and we do not always understand while we are receiving them; but they can make us better if we put our trust in Him!</a:t>
            </a:r>
            <a:endParaRPr lang="en-US" dirty="0"/>
          </a:p>
        </p:txBody>
      </p:sp>
      <p:sp>
        <p:nvSpPr>
          <p:cNvPr id="4" name="Slide Number Placeholder 3"/>
          <p:cNvSpPr>
            <a:spLocks noGrp="1"/>
          </p:cNvSpPr>
          <p:nvPr>
            <p:ph type="sldNum" sz="quarter" idx="10"/>
          </p:nvPr>
        </p:nvSpPr>
        <p:spPr/>
        <p:txBody>
          <a:bodyPr/>
          <a:lstStyle/>
          <a:p>
            <a:fld id="{2C8D94F5-8972-4F76-9D38-4FFF96E5B4B9}" type="slidenum">
              <a:rPr lang="en-US" smtClean="0"/>
              <a:pPr/>
              <a:t>4</a:t>
            </a:fld>
            <a:endParaRPr lang="en-US"/>
          </a:p>
        </p:txBody>
      </p:sp>
    </p:spTree>
    <p:extLst>
      <p:ext uri="{BB962C8B-B14F-4D97-AF65-F5344CB8AC3E}">
        <p14:creationId xmlns:p14="http://schemas.microsoft.com/office/powerpoint/2010/main" val="34638562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#2. </a:t>
            </a:r>
            <a:r>
              <a:rPr lang="en-US" b="1" dirty="0" smtClean="0"/>
              <a:t>Remember There Is a Purpose</a:t>
            </a:r>
            <a:r>
              <a:rPr lang="en-US" dirty="0" smtClean="0"/>
              <a:t>…</a:t>
            </a:r>
          </a:p>
          <a:p>
            <a:r>
              <a:rPr lang="en-US" dirty="0" smtClean="0"/>
              <a:t>(3) Through</a:t>
            </a:r>
            <a:r>
              <a:rPr lang="en-US" baseline="0" dirty="0" smtClean="0"/>
              <a:t> faith, storms can refine us, purify us, and bring about the salvation of our souls! </a:t>
            </a:r>
            <a:r>
              <a:rPr lang="en-US" b="1" baseline="0" dirty="0" smtClean="0"/>
              <a:t>1 Pet.1:6-9 (see next slide…)</a:t>
            </a:r>
            <a:endParaRPr lang="en-US" dirty="0"/>
          </a:p>
        </p:txBody>
      </p:sp>
      <p:sp>
        <p:nvSpPr>
          <p:cNvPr id="4" name="Slide Number Placeholder 3"/>
          <p:cNvSpPr>
            <a:spLocks noGrp="1"/>
          </p:cNvSpPr>
          <p:nvPr>
            <p:ph type="sldNum" sz="quarter" idx="10"/>
          </p:nvPr>
        </p:nvSpPr>
        <p:spPr/>
        <p:txBody>
          <a:bodyPr/>
          <a:lstStyle/>
          <a:p>
            <a:fld id="{2C8D94F5-8972-4F76-9D38-4FFF96E5B4B9}" type="slidenum">
              <a:rPr lang="en-US" smtClean="0"/>
              <a:pPr/>
              <a:t>5</a:t>
            </a:fld>
            <a:endParaRPr lang="en-US"/>
          </a:p>
        </p:txBody>
      </p:sp>
    </p:spTree>
    <p:extLst>
      <p:ext uri="{BB962C8B-B14F-4D97-AF65-F5344CB8AC3E}">
        <p14:creationId xmlns:p14="http://schemas.microsoft.com/office/powerpoint/2010/main" val="2151207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#2. </a:t>
            </a:r>
            <a:r>
              <a:rPr lang="en-US" b="1" dirty="0" smtClean="0"/>
              <a:t>Remember There is a Purpose</a:t>
            </a:r>
            <a:r>
              <a:rPr lang="en-US" dirty="0" smtClean="0"/>
              <a:t>… </a:t>
            </a:r>
            <a:r>
              <a:rPr lang="en-US" b="1" baseline="0" dirty="0" smtClean="0"/>
              <a:t>1 Pet.1:6,7 (see next slide…)</a:t>
            </a:r>
            <a:endParaRPr lang="en-US" dirty="0"/>
          </a:p>
        </p:txBody>
      </p:sp>
      <p:sp>
        <p:nvSpPr>
          <p:cNvPr id="4" name="Slide Number Placeholder 3"/>
          <p:cNvSpPr>
            <a:spLocks noGrp="1"/>
          </p:cNvSpPr>
          <p:nvPr>
            <p:ph type="sldNum" sz="quarter" idx="10"/>
          </p:nvPr>
        </p:nvSpPr>
        <p:spPr/>
        <p:txBody>
          <a:bodyPr/>
          <a:lstStyle/>
          <a:p>
            <a:fld id="{2C8D94F5-8972-4F76-9D38-4FFF96E5B4B9}" type="slidenum">
              <a:rPr lang="en-US" smtClean="0"/>
              <a:pPr/>
              <a:t>6</a:t>
            </a:fld>
            <a:endParaRPr lang="en-US"/>
          </a:p>
        </p:txBody>
      </p:sp>
    </p:spTree>
    <p:extLst>
      <p:ext uri="{BB962C8B-B14F-4D97-AF65-F5344CB8AC3E}">
        <p14:creationId xmlns:p14="http://schemas.microsoft.com/office/powerpoint/2010/main" val="25305402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#2. </a:t>
            </a:r>
            <a:r>
              <a:rPr lang="en-US" b="1" dirty="0" smtClean="0"/>
              <a:t>Remember There Is a Purpose</a:t>
            </a:r>
            <a:r>
              <a:rPr lang="en-US" dirty="0" smtClean="0"/>
              <a:t>… </a:t>
            </a:r>
            <a:r>
              <a:rPr lang="en-US" b="1" baseline="0" dirty="0" smtClean="0"/>
              <a:t>1 Pet.1:8,9 (see next slide…)</a:t>
            </a:r>
            <a:endParaRPr lang="en-US" dirty="0"/>
          </a:p>
        </p:txBody>
      </p:sp>
      <p:sp>
        <p:nvSpPr>
          <p:cNvPr id="4" name="Slide Number Placeholder 3"/>
          <p:cNvSpPr>
            <a:spLocks noGrp="1"/>
          </p:cNvSpPr>
          <p:nvPr>
            <p:ph type="sldNum" sz="quarter" idx="10"/>
          </p:nvPr>
        </p:nvSpPr>
        <p:spPr/>
        <p:txBody>
          <a:bodyPr/>
          <a:lstStyle/>
          <a:p>
            <a:fld id="{2C8D94F5-8972-4F76-9D38-4FFF96E5B4B9}" type="slidenum">
              <a:rPr lang="en-US" smtClean="0"/>
              <a:pPr/>
              <a:t>7</a:t>
            </a:fld>
            <a:endParaRPr lang="en-US"/>
          </a:p>
        </p:txBody>
      </p:sp>
    </p:spTree>
    <p:extLst>
      <p:ext uri="{BB962C8B-B14F-4D97-AF65-F5344CB8AC3E}">
        <p14:creationId xmlns:p14="http://schemas.microsoft.com/office/powerpoint/2010/main" val="18440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#2. </a:t>
            </a:r>
            <a:r>
              <a:rPr lang="en-US" b="1" dirty="0" smtClean="0"/>
              <a:t>Remember There is a Purpose</a:t>
            </a:r>
            <a:r>
              <a:rPr lang="en-US" dirty="0" smtClean="0"/>
              <a:t>… Poem…comment…</a:t>
            </a:r>
            <a:endParaRPr lang="en-US" dirty="0"/>
          </a:p>
        </p:txBody>
      </p:sp>
      <p:sp>
        <p:nvSpPr>
          <p:cNvPr id="4" name="Slide Number Placeholder 3"/>
          <p:cNvSpPr>
            <a:spLocks noGrp="1"/>
          </p:cNvSpPr>
          <p:nvPr>
            <p:ph type="sldNum" sz="quarter" idx="10"/>
          </p:nvPr>
        </p:nvSpPr>
        <p:spPr/>
        <p:txBody>
          <a:bodyPr/>
          <a:lstStyle/>
          <a:p>
            <a:fld id="{2C8D94F5-8972-4F76-9D38-4FFF96E5B4B9}" type="slidenum">
              <a:rPr lang="en-US" smtClean="0"/>
              <a:pPr/>
              <a:t>8</a:t>
            </a:fld>
            <a:endParaRPr lang="en-US"/>
          </a:p>
        </p:txBody>
      </p:sp>
    </p:spTree>
    <p:extLst>
      <p:ext uri="{BB962C8B-B14F-4D97-AF65-F5344CB8AC3E}">
        <p14:creationId xmlns:p14="http://schemas.microsoft.com/office/powerpoint/2010/main" val="9793519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#3. </a:t>
            </a:r>
            <a:r>
              <a:rPr lang="en-US" b="1" dirty="0" smtClean="0"/>
              <a:t>Remember Jesus Is Our</a:t>
            </a:r>
            <a:r>
              <a:rPr lang="en-US" b="1" baseline="0" dirty="0" smtClean="0"/>
              <a:t> Intercessor</a:t>
            </a:r>
            <a:r>
              <a:rPr lang="en-US" dirty="0" smtClean="0"/>
              <a:t>…</a:t>
            </a:r>
          </a:p>
          <a:p>
            <a:pPr marL="228600" indent="-228600">
              <a:buAutoNum type="arabicParenBoth"/>
            </a:pPr>
            <a:r>
              <a:rPr lang="en-US" dirty="0" smtClean="0"/>
              <a:t>Jesus had gone up into the mountain</a:t>
            </a:r>
            <a:r>
              <a:rPr lang="en-US" baseline="0" dirty="0" smtClean="0"/>
              <a:t> to pray. </a:t>
            </a:r>
          </a:p>
          <a:p>
            <a:pPr marL="457200" lvl="1" indent="-228600">
              <a:buFont typeface="Arial" pitchFamily="34" charset="0"/>
              <a:buChar char="•"/>
            </a:pPr>
            <a:r>
              <a:rPr lang="en-US" b="1" baseline="0" dirty="0" smtClean="0"/>
              <a:t>Matt.14:23</a:t>
            </a:r>
            <a:r>
              <a:rPr lang="en-US" baseline="0" dirty="0" smtClean="0"/>
              <a:t>—He knew the storm that was coming in His life!  </a:t>
            </a:r>
          </a:p>
          <a:p>
            <a:pPr marL="0" lvl="0" indent="-228600">
              <a:buFont typeface="Arial" pitchFamily="34" charset="0"/>
              <a:buNone/>
            </a:pPr>
            <a:r>
              <a:rPr lang="en-US" baseline="0" dirty="0" smtClean="0"/>
              <a:t>(2) Sometimes we may wonder where Jesus is. </a:t>
            </a:r>
          </a:p>
          <a:p>
            <a:pPr marL="457200" lvl="1" indent="-228600">
              <a:buFont typeface="Arial" pitchFamily="34" charset="0"/>
              <a:buChar char="•"/>
            </a:pPr>
            <a:r>
              <a:rPr lang="en-US" b="1" baseline="0" dirty="0" smtClean="0"/>
              <a:t>Jno.6:17.</a:t>
            </a:r>
            <a:r>
              <a:rPr lang="en-US" baseline="0" dirty="0" smtClean="0"/>
              <a:t> Jesus is where He always is—there to help us!</a:t>
            </a:r>
            <a:endParaRPr lang="en-US" dirty="0"/>
          </a:p>
        </p:txBody>
      </p:sp>
      <p:sp>
        <p:nvSpPr>
          <p:cNvPr id="4" name="Slide Number Placeholder 3"/>
          <p:cNvSpPr>
            <a:spLocks noGrp="1"/>
          </p:cNvSpPr>
          <p:nvPr>
            <p:ph type="sldNum" sz="quarter" idx="10"/>
          </p:nvPr>
        </p:nvSpPr>
        <p:spPr/>
        <p:txBody>
          <a:bodyPr/>
          <a:lstStyle/>
          <a:p>
            <a:fld id="{2C8D94F5-8972-4F76-9D38-4FFF96E5B4B9}" type="slidenum">
              <a:rPr lang="en-US" smtClean="0"/>
              <a:pPr/>
              <a:t>9</a:t>
            </a:fld>
            <a:endParaRPr lang="en-US"/>
          </a:p>
        </p:txBody>
      </p:sp>
    </p:spTree>
    <p:extLst>
      <p:ext uri="{BB962C8B-B14F-4D97-AF65-F5344CB8AC3E}">
        <p14:creationId xmlns:p14="http://schemas.microsoft.com/office/powerpoint/2010/main" val="14489037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6D589D5-982F-4E06-A3C6-5225E5315AC4}" type="datetimeFigureOut">
              <a:rPr lang="en-US" smtClean="0"/>
              <a:pPr/>
              <a:t>4/17/2014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070A3-AC1F-45C4-B8AD-763C0F8D0F3D}"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p14:dur="450" advTm="300">
        <p:wipe/>
      </p:transition>
    </mc:Choice>
    <mc:Fallback xmlns="">
      <p:transition advTm="300">
        <p:wip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D589D5-982F-4E06-A3C6-5225E5315AC4}" type="datetimeFigureOut">
              <a:rPr lang="en-US" smtClean="0"/>
              <a:pPr/>
              <a:t>4/17/2014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070A3-AC1F-45C4-B8AD-763C0F8D0F3D}"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p14:dur="450" advTm="300">
        <p:wipe/>
      </p:transition>
    </mc:Choice>
    <mc:Fallback xmlns="">
      <p:transition advTm="300">
        <p:wip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D589D5-982F-4E06-A3C6-5225E5315AC4}" type="datetimeFigureOut">
              <a:rPr lang="en-US" smtClean="0"/>
              <a:pPr/>
              <a:t>4/17/2014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070A3-AC1F-45C4-B8AD-763C0F8D0F3D}"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p14:dur="450" advTm="300">
        <p:wipe/>
      </p:transition>
    </mc:Choice>
    <mc:Fallback xmlns="">
      <p:transition advTm="300">
        <p:wip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D589D5-982F-4E06-A3C6-5225E5315AC4}" type="datetimeFigureOut">
              <a:rPr lang="en-US" smtClean="0"/>
              <a:pPr/>
              <a:t>4/17/2014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070A3-AC1F-45C4-B8AD-763C0F8D0F3D}"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p14:dur="450" advTm="300">
        <p:wipe/>
      </p:transition>
    </mc:Choice>
    <mc:Fallback xmlns="">
      <p:transition advTm="300">
        <p:wip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D589D5-982F-4E06-A3C6-5225E5315AC4}" type="datetimeFigureOut">
              <a:rPr lang="en-US" smtClean="0"/>
              <a:pPr/>
              <a:t>4/17/2014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070A3-AC1F-45C4-B8AD-763C0F8D0F3D}"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p14:dur="450" advTm="300">
        <p:wipe/>
      </p:transition>
    </mc:Choice>
    <mc:Fallback xmlns="">
      <p:transition advTm="300">
        <p:wip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6D589D5-982F-4E06-A3C6-5225E5315AC4}" type="datetimeFigureOut">
              <a:rPr lang="en-US" smtClean="0"/>
              <a:pPr/>
              <a:t>4/17/2014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F070A3-AC1F-45C4-B8AD-763C0F8D0F3D}"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p14:dur="450" advTm="300">
        <p:wipe/>
      </p:transition>
    </mc:Choice>
    <mc:Fallback xmlns="">
      <p:transition advTm="300">
        <p:wip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6D589D5-982F-4E06-A3C6-5225E5315AC4}" type="datetimeFigureOut">
              <a:rPr lang="en-US" smtClean="0"/>
              <a:pPr/>
              <a:t>4/17/2014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F070A3-AC1F-45C4-B8AD-763C0F8D0F3D}"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p14:dur="450" advTm="300">
        <p:wipe/>
      </p:transition>
    </mc:Choice>
    <mc:Fallback xmlns="">
      <p:transition advTm="300">
        <p:wip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6D589D5-982F-4E06-A3C6-5225E5315AC4}" type="datetimeFigureOut">
              <a:rPr lang="en-US" smtClean="0"/>
              <a:pPr/>
              <a:t>4/17/2014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F070A3-AC1F-45C4-B8AD-763C0F8D0F3D}"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p14:dur="450" advTm="300">
        <p:wipe/>
      </p:transition>
    </mc:Choice>
    <mc:Fallback xmlns="">
      <p:transition advTm="300">
        <p:wip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D589D5-982F-4E06-A3C6-5225E5315AC4}" type="datetimeFigureOut">
              <a:rPr lang="en-US" smtClean="0"/>
              <a:pPr/>
              <a:t>4/17/2014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F070A3-AC1F-45C4-B8AD-763C0F8D0F3D}"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p14:dur="450" advTm="300">
        <p:wipe/>
      </p:transition>
    </mc:Choice>
    <mc:Fallback xmlns="">
      <p:transition advTm="300">
        <p:wip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D589D5-982F-4E06-A3C6-5225E5315AC4}" type="datetimeFigureOut">
              <a:rPr lang="en-US" smtClean="0"/>
              <a:pPr/>
              <a:t>4/17/2014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F070A3-AC1F-45C4-B8AD-763C0F8D0F3D}"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p14:dur="450" advTm="300">
        <p:wipe/>
      </p:transition>
    </mc:Choice>
    <mc:Fallback xmlns="">
      <p:transition advTm="300">
        <p:wip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D589D5-982F-4E06-A3C6-5225E5315AC4}" type="datetimeFigureOut">
              <a:rPr lang="en-US" smtClean="0"/>
              <a:pPr/>
              <a:t>4/17/2014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F070A3-AC1F-45C4-B8AD-763C0F8D0F3D}"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p14:dur="450" advTm="300">
        <p:wipe/>
      </p:transition>
    </mc:Choice>
    <mc:Fallback xmlns="">
      <p:transition advTm="300">
        <p:wip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D589D5-982F-4E06-A3C6-5225E5315AC4}" type="datetimeFigureOut">
              <a:rPr lang="en-US" smtClean="0"/>
              <a:pPr/>
              <a:t>4/17/2014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F070A3-AC1F-45C4-B8AD-763C0F8D0F3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p14:dur="450" advTm="300">
        <p:wipe/>
      </p:transition>
    </mc:Choice>
    <mc:Fallback xmlns="">
      <p:transition advTm="300">
        <p:wip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7170" name="Picture 2" descr="http://i179.photobucket.com/albums/w302/bankerboy21/964458walking-on-water.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5" name="TextBox 4"/>
          <p:cNvSpPr txBox="1"/>
          <p:nvPr/>
        </p:nvSpPr>
        <p:spPr>
          <a:xfrm>
            <a:off x="0" y="229850"/>
            <a:ext cx="7162800" cy="1446550"/>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400" b="1" dirty="0" smtClean="0">
                <a:ln w="11430"/>
                <a:solidFill>
                  <a:schemeClr val="accent5">
                    <a:lumMod val="40000"/>
                    <a:lumOff val="60000"/>
                  </a:schemeClr>
                </a:solidFill>
                <a:effectLst>
                  <a:glow rad="63500">
                    <a:schemeClr val="accent4">
                      <a:satMod val="175000"/>
                      <a:alpha val="40000"/>
                    </a:schemeClr>
                  </a:glow>
                </a:effectLst>
                <a:latin typeface="Arial" pitchFamily="34" charset="0"/>
                <a:cs typeface="Arial" pitchFamily="34" charset="0"/>
              </a:rPr>
              <a:t>Making It Through the Storms of Life</a:t>
            </a:r>
            <a:endParaRPr lang="en-US" sz="4400" b="1" dirty="0">
              <a:ln w="11430"/>
              <a:solidFill>
                <a:schemeClr val="accent5">
                  <a:lumMod val="40000"/>
                  <a:lumOff val="60000"/>
                </a:schemeClr>
              </a:solidFill>
              <a:effectLst>
                <a:glow rad="63500">
                  <a:schemeClr val="accent4">
                    <a:satMod val="175000"/>
                    <a:alpha val="40000"/>
                  </a:schemeClr>
                </a:glow>
              </a:effectLst>
              <a:latin typeface="Arial" pitchFamily="34" charset="0"/>
              <a:cs typeface="Arial" pitchFamily="34" charset="0"/>
            </a:endParaRPr>
          </a:p>
        </p:txBody>
      </p:sp>
      <p:sp>
        <p:nvSpPr>
          <p:cNvPr id="7" name="TextBox 6"/>
          <p:cNvSpPr txBox="1"/>
          <p:nvPr/>
        </p:nvSpPr>
        <p:spPr>
          <a:xfrm>
            <a:off x="5867400" y="3657600"/>
            <a:ext cx="3124200" cy="2554545"/>
          </a:xfrm>
          <a:prstGeom prst="rect">
            <a:avLst/>
          </a:prstGeom>
          <a:solidFill>
            <a:srgbClr val="B7DEE8">
              <a:alpha val="80000"/>
            </a:srgbClr>
          </a:solidFill>
          <a:ln w="28575">
            <a:solidFill>
              <a:schemeClr val="tx1"/>
            </a:solidFill>
          </a:ln>
        </p:spPr>
        <p:txBody>
          <a:bodyPr wrap="square" rtlCol="0">
            <a:spAutoFit/>
          </a:bodyPr>
          <a:lstStyle/>
          <a:p>
            <a:pPr algn="ctr"/>
            <a:r>
              <a:rPr lang="en-US" sz="3200" b="1" dirty="0" smtClean="0">
                <a:latin typeface="Arial" pitchFamily="34" charset="0"/>
                <a:cs typeface="Arial" pitchFamily="34" charset="0"/>
              </a:rPr>
              <a:t>Matthew               8:24-27</a:t>
            </a:r>
          </a:p>
          <a:p>
            <a:pPr algn="ctr"/>
            <a:r>
              <a:rPr lang="en-US" sz="3200" b="1" dirty="0" smtClean="0">
                <a:latin typeface="Arial" pitchFamily="34" charset="0"/>
                <a:cs typeface="Arial" pitchFamily="34" charset="0"/>
              </a:rPr>
              <a:t>Matthew                 14:22-33</a:t>
            </a:r>
          </a:p>
          <a:p>
            <a:pPr algn="ctr"/>
            <a:r>
              <a:rPr lang="en-US" sz="3200" b="1" dirty="0" smtClean="0">
                <a:latin typeface="Arial" pitchFamily="34" charset="0"/>
                <a:cs typeface="Arial" pitchFamily="34" charset="0"/>
              </a:rPr>
              <a:t>John 6:15-21</a:t>
            </a:r>
            <a:endParaRPr lang="en-US" sz="3200" b="1" dirty="0">
              <a:latin typeface="Arial" pitchFamily="34" charset="0"/>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p14:dur="450">
        <p:wipe/>
      </p:transition>
    </mc:Choice>
    <mc:Fallback xmlns="">
      <p:transition>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http://www.boltlightningprotection.com/images/newlightning5.jpg"/>
          <p:cNvPicPr>
            <a:picLocks noChangeAspect="1" noChangeArrowheads="1"/>
          </p:cNvPicPr>
          <p:nvPr/>
        </p:nvPicPr>
        <p:blipFill>
          <a:blip r:embed="rId3"/>
          <a:srcRect/>
          <a:stretch>
            <a:fillRect/>
          </a:stretch>
        </p:blipFill>
        <p:spPr bwMode="auto">
          <a:xfrm>
            <a:off x="0" y="0"/>
            <a:ext cx="9372600" cy="6858000"/>
          </a:xfrm>
          <a:prstGeom prst="rect">
            <a:avLst/>
          </a:prstGeom>
          <a:noFill/>
        </p:spPr>
      </p:pic>
      <p:sp>
        <p:nvSpPr>
          <p:cNvPr id="4" name="TextBox 3"/>
          <p:cNvSpPr txBox="1"/>
          <p:nvPr/>
        </p:nvSpPr>
        <p:spPr>
          <a:xfrm>
            <a:off x="4724400" y="1905000"/>
            <a:ext cx="4419600" cy="3924151"/>
          </a:xfrm>
          <a:prstGeom prst="rect">
            <a:avLst/>
          </a:prstGeom>
          <a:solidFill>
            <a:srgbClr val="FAC090">
              <a:alpha val="69804"/>
            </a:srgbClr>
          </a:solidFill>
          <a:ln w="28575">
            <a:solidFill>
              <a:schemeClr val="tx1"/>
            </a:solidFill>
          </a:ln>
        </p:spPr>
        <p:txBody>
          <a:bodyPr wrap="square" rtlCol="0">
            <a:spAutoFit/>
          </a:bodyPr>
          <a:lstStyle/>
          <a:p>
            <a:pPr marL="347472" indent="-347472">
              <a:buFont typeface="Arial" charset="0"/>
              <a:buChar char="•"/>
            </a:pPr>
            <a:r>
              <a:rPr lang="en-US" sz="3200" dirty="0" smtClean="0">
                <a:solidFill>
                  <a:schemeClr val="tx1">
                    <a:lumMod val="75000"/>
                    <a:lumOff val="25000"/>
                  </a:schemeClr>
                </a:solidFill>
                <a:latin typeface="Arial" pitchFamily="34" charset="0"/>
                <a:cs typeface="Arial" pitchFamily="34" charset="0"/>
              </a:rPr>
              <a:t>We need to know that Jesus is working for us.</a:t>
            </a:r>
          </a:p>
          <a:p>
            <a:pPr marL="804672" lvl="2" indent="-347472">
              <a:buFont typeface="Arial" charset="0"/>
              <a:buChar char="•"/>
            </a:pPr>
            <a:r>
              <a:rPr lang="en-US" sz="2800" b="1" dirty="0" smtClean="0">
                <a:solidFill>
                  <a:schemeClr val="accent6">
                    <a:lumMod val="50000"/>
                  </a:schemeClr>
                </a:solidFill>
                <a:latin typeface="Arial" pitchFamily="34" charset="0"/>
                <a:cs typeface="Arial" pitchFamily="34" charset="0"/>
              </a:rPr>
              <a:t>Hebrews 7:25</a:t>
            </a:r>
          </a:p>
          <a:p>
            <a:pPr marL="804672" lvl="2" indent="-347472">
              <a:buFont typeface="Arial" charset="0"/>
              <a:buChar char="•"/>
            </a:pPr>
            <a:r>
              <a:rPr lang="en-US" sz="2800" b="1" dirty="0" smtClean="0">
                <a:solidFill>
                  <a:schemeClr val="accent6">
                    <a:lumMod val="50000"/>
                  </a:schemeClr>
                </a:solidFill>
                <a:latin typeface="Arial" pitchFamily="34" charset="0"/>
                <a:cs typeface="Arial" pitchFamily="34" charset="0"/>
              </a:rPr>
              <a:t>Romans 8:34</a:t>
            </a:r>
          </a:p>
          <a:p>
            <a:pPr marL="347472" indent="-347472">
              <a:spcBef>
                <a:spcPts val="600"/>
              </a:spcBef>
              <a:buFont typeface="Arial" charset="0"/>
              <a:buChar char="•"/>
            </a:pPr>
            <a:r>
              <a:rPr lang="en-US" sz="3200" dirty="0" smtClean="0">
                <a:solidFill>
                  <a:schemeClr val="tx1">
                    <a:lumMod val="75000"/>
                    <a:lumOff val="25000"/>
                  </a:schemeClr>
                </a:solidFill>
                <a:latin typeface="Arial" pitchFamily="34" charset="0"/>
                <a:cs typeface="Arial" pitchFamily="34" charset="0"/>
              </a:rPr>
              <a:t>He will never leave us—NEVER!</a:t>
            </a:r>
          </a:p>
          <a:p>
            <a:pPr marL="804672" lvl="1" indent="-347472">
              <a:buFont typeface="Arial" charset="0"/>
              <a:buChar char="•"/>
            </a:pPr>
            <a:r>
              <a:rPr lang="en-US" sz="2800" b="1" dirty="0" smtClean="0">
                <a:solidFill>
                  <a:schemeClr val="accent6">
                    <a:lumMod val="50000"/>
                  </a:schemeClr>
                </a:solidFill>
                <a:latin typeface="Arial" pitchFamily="34" charset="0"/>
                <a:cs typeface="Arial" pitchFamily="34" charset="0"/>
              </a:rPr>
              <a:t>Hebrews 13:5,6</a:t>
            </a:r>
            <a:endParaRPr lang="en-US" sz="2800" b="1" dirty="0">
              <a:solidFill>
                <a:schemeClr val="accent6">
                  <a:lumMod val="50000"/>
                </a:schemeClr>
              </a:solidFill>
              <a:latin typeface="Arial" pitchFamily="34" charset="0"/>
              <a:cs typeface="Arial" pitchFamily="34" charset="0"/>
            </a:endParaRPr>
          </a:p>
        </p:txBody>
      </p:sp>
      <p:sp>
        <p:nvSpPr>
          <p:cNvPr id="5" name="TextBox 4"/>
          <p:cNvSpPr txBox="1"/>
          <p:nvPr/>
        </p:nvSpPr>
        <p:spPr>
          <a:xfrm>
            <a:off x="76200" y="152400"/>
            <a:ext cx="9144000" cy="707886"/>
          </a:xfrm>
          <a:prstGeom prst="rect">
            <a:avLst/>
          </a:prstGeom>
          <a:noFill/>
          <a:ln w="28575">
            <a:noFill/>
          </a:ln>
        </p:spPr>
        <p:txBody>
          <a:bodyPr wrap="square" rtlCol="0">
            <a:spAutoFit/>
          </a:bodyPr>
          <a:lstStyle/>
          <a:p>
            <a:pPr algn="ctr"/>
            <a:r>
              <a:rPr lang="en-US" sz="4000" b="1" dirty="0" smtClean="0">
                <a:solidFill>
                  <a:schemeClr val="accent6">
                    <a:lumMod val="60000"/>
                    <a:lumOff val="40000"/>
                  </a:schemeClr>
                </a:solidFill>
                <a:latin typeface="Arial" pitchFamily="34" charset="0"/>
                <a:cs typeface="Arial" pitchFamily="34" charset="0"/>
              </a:rPr>
              <a:t>Remember Jesus Is Our Intercessor</a:t>
            </a:r>
            <a:endParaRPr lang="en-US" sz="4000" b="1" dirty="0">
              <a:solidFill>
                <a:schemeClr val="accent6">
                  <a:lumMod val="60000"/>
                  <a:lumOff val="40000"/>
                </a:schemeClr>
              </a:solidFill>
              <a:latin typeface="Arial" pitchFamily="34" charset="0"/>
              <a:cs typeface="Arial" pitchFamily="34" charset="0"/>
            </a:endParaRPr>
          </a:p>
        </p:txBody>
      </p:sp>
    </p:spTree>
  </p:cSld>
  <p:clrMapOvr>
    <a:masterClrMapping/>
  </p:clrMapOvr>
  <mc:AlternateContent xmlns:mc="http://schemas.openxmlformats.org/markup-compatibility/2006">
    <mc:Choice xmlns:p14="http://schemas.microsoft.com/office/powerpoint/2010/main" Requires="p14">
      <p:transition p14:dur="450">
        <p:wipe/>
      </p:transition>
    </mc:Choice>
    <mc:Fallback>
      <p:transition>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heckerboard(across)">
                                      <p:cBhvr>
                                        <p:cTn id="7" dur="1000"/>
                                        <p:tgtEl>
                                          <p:spTgt spid="4">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checkerboard(across)">
                                      <p:cBhvr>
                                        <p:cTn id="10" dur="1000"/>
                                        <p:tgtEl>
                                          <p:spTgt spid="4">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checkerboard(across)">
                                      <p:cBhvr>
                                        <p:cTn id="13" dur="1000"/>
                                        <p:tgtEl>
                                          <p:spTgt spid="4">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4">
                                            <p:txEl>
                                              <p:pRg st="3" end="3"/>
                                            </p:txEl>
                                          </p:spTgt>
                                        </p:tgtEl>
                                        <p:attrNameLst>
                                          <p:attrName>style.visibility</p:attrName>
                                        </p:attrNameLst>
                                      </p:cBhvr>
                                      <p:to>
                                        <p:strVal val="visible"/>
                                      </p:to>
                                    </p:set>
                                    <p:animEffect transition="in" filter="checkerboard(across)">
                                      <p:cBhvr>
                                        <p:cTn id="18" dur="1000"/>
                                        <p:tgtEl>
                                          <p:spTgt spid="4">
                                            <p:txEl>
                                              <p:pRg st="3" end="3"/>
                                            </p:txEl>
                                          </p:spTgt>
                                        </p:tgtEl>
                                      </p:cBhvr>
                                    </p:animEffect>
                                  </p:childTnLst>
                                </p:cTn>
                              </p:par>
                              <p:par>
                                <p:cTn id="19" presetID="5" presetClass="entr" presetSubtype="10" fill="hold" nodeType="with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Effect transition="in" filter="checkerboard(across)">
                                      <p:cBhvr>
                                        <p:cTn id="21" dur="1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http://www.boltlightningprotection.com/images/newlightning5.jpg"/>
          <p:cNvPicPr>
            <a:picLocks noChangeAspect="1" noChangeArrowheads="1"/>
          </p:cNvPicPr>
          <p:nvPr/>
        </p:nvPicPr>
        <p:blipFill>
          <a:blip r:embed="rId3"/>
          <a:srcRect/>
          <a:stretch>
            <a:fillRect/>
          </a:stretch>
        </p:blipFill>
        <p:spPr bwMode="auto">
          <a:xfrm>
            <a:off x="0" y="0"/>
            <a:ext cx="9372600" cy="6858000"/>
          </a:xfrm>
          <a:prstGeom prst="rect">
            <a:avLst/>
          </a:prstGeom>
          <a:noFill/>
        </p:spPr>
      </p:pic>
      <p:sp>
        <p:nvSpPr>
          <p:cNvPr id="5" name="TextBox 4"/>
          <p:cNvSpPr txBox="1"/>
          <p:nvPr/>
        </p:nvSpPr>
        <p:spPr>
          <a:xfrm>
            <a:off x="4724400" y="2209800"/>
            <a:ext cx="4419600" cy="2923877"/>
          </a:xfrm>
          <a:prstGeom prst="rect">
            <a:avLst/>
          </a:prstGeom>
          <a:solidFill>
            <a:srgbClr val="FAC090">
              <a:alpha val="69804"/>
            </a:srgbClr>
          </a:solidFill>
          <a:ln w="28575">
            <a:solidFill>
              <a:schemeClr val="tx1"/>
            </a:solidFill>
          </a:ln>
        </p:spPr>
        <p:txBody>
          <a:bodyPr wrap="square" rtlCol="0">
            <a:spAutoFit/>
          </a:bodyPr>
          <a:lstStyle/>
          <a:p>
            <a:pPr marL="347472" indent="-347472">
              <a:buFont typeface="Arial" charset="0"/>
              <a:buChar char="•"/>
            </a:pPr>
            <a:r>
              <a:rPr lang="en-US" sz="3200" dirty="0" smtClean="0">
                <a:solidFill>
                  <a:schemeClr val="tx1">
                    <a:lumMod val="75000"/>
                    <a:lumOff val="25000"/>
                  </a:schemeClr>
                </a:solidFill>
                <a:latin typeface="Arial" pitchFamily="34" charset="0"/>
                <a:cs typeface="Arial" pitchFamily="34" charset="0"/>
              </a:rPr>
              <a:t>The disciples rowed for three or four miles against a strong and contrary wind.</a:t>
            </a:r>
          </a:p>
          <a:p>
            <a:pPr marL="804672" lvl="2" indent="-347472">
              <a:buFont typeface="Arial" charset="0"/>
              <a:buChar char="•"/>
            </a:pPr>
            <a:r>
              <a:rPr lang="en-US" sz="2800" b="1" dirty="0" smtClean="0">
                <a:solidFill>
                  <a:schemeClr val="accent6">
                    <a:lumMod val="50000"/>
                  </a:schemeClr>
                </a:solidFill>
                <a:latin typeface="Arial" pitchFamily="34" charset="0"/>
                <a:cs typeface="Arial" pitchFamily="34" charset="0"/>
              </a:rPr>
              <a:t>Matthew 14:24,25</a:t>
            </a:r>
          </a:p>
          <a:p>
            <a:pPr marL="804672" lvl="2" indent="-347472">
              <a:buFont typeface="Arial" charset="0"/>
              <a:buChar char="•"/>
            </a:pPr>
            <a:r>
              <a:rPr lang="en-US" sz="2800" b="1" dirty="0" smtClean="0">
                <a:solidFill>
                  <a:schemeClr val="accent6">
                    <a:lumMod val="50000"/>
                  </a:schemeClr>
                </a:solidFill>
                <a:latin typeface="Arial" pitchFamily="34" charset="0"/>
                <a:cs typeface="Arial" pitchFamily="34" charset="0"/>
              </a:rPr>
              <a:t>John 6:19</a:t>
            </a:r>
          </a:p>
        </p:txBody>
      </p:sp>
      <p:sp>
        <p:nvSpPr>
          <p:cNvPr id="6" name="TextBox 5"/>
          <p:cNvSpPr txBox="1"/>
          <p:nvPr/>
        </p:nvSpPr>
        <p:spPr>
          <a:xfrm>
            <a:off x="76200" y="152400"/>
            <a:ext cx="9144000" cy="1323439"/>
          </a:xfrm>
          <a:prstGeom prst="rect">
            <a:avLst/>
          </a:prstGeom>
          <a:noFill/>
          <a:ln w="28575">
            <a:noFill/>
          </a:ln>
        </p:spPr>
        <p:txBody>
          <a:bodyPr wrap="square" rtlCol="0">
            <a:spAutoFit/>
          </a:bodyPr>
          <a:lstStyle/>
          <a:p>
            <a:pPr algn="ctr"/>
            <a:r>
              <a:rPr lang="en-US" sz="4000" b="1" dirty="0" smtClean="0">
                <a:solidFill>
                  <a:schemeClr val="accent6">
                    <a:lumMod val="60000"/>
                    <a:lumOff val="40000"/>
                  </a:schemeClr>
                </a:solidFill>
                <a:latin typeface="Arial" pitchFamily="34" charset="0"/>
                <a:cs typeface="Arial" pitchFamily="34" charset="0"/>
              </a:rPr>
              <a:t>Remember, You Can’t Make It on Your Own</a:t>
            </a:r>
            <a:endParaRPr lang="en-US" sz="4000" b="1" dirty="0">
              <a:solidFill>
                <a:schemeClr val="accent6">
                  <a:lumMod val="60000"/>
                  <a:lumOff val="40000"/>
                </a:schemeClr>
              </a:solidFill>
              <a:latin typeface="Arial" pitchFamily="34" charset="0"/>
              <a:cs typeface="Arial" pitchFamily="34" charset="0"/>
            </a:endParaRPr>
          </a:p>
        </p:txBody>
      </p:sp>
    </p:spTree>
  </p:cSld>
  <p:clrMapOvr>
    <a:masterClrMapping/>
  </p:clrMapOvr>
  <mc:AlternateContent xmlns:mc="http://schemas.openxmlformats.org/markup-compatibility/2006">
    <mc:Choice xmlns:p14="http://schemas.microsoft.com/office/powerpoint/2010/main" Requires="p14">
      <p:transition p14:dur="450">
        <p:wipe/>
      </p:transition>
    </mc:Choice>
    <mc:Fallback>
      <p:transition>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checkerboard(across)">
                                      <p:cBhvr>
                                        <p:cTn id="7" dur="1000"/>
                                        <p:tgtEl>
                                          <p:spTgt spid="5">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checkerboard(across)">
                                      <p:cBhvr>
                                        <p:cTn id="10" dur="1000"/>
                                        <p:tgtEl>
                                          <p:spTgt spid="5">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checkerboard(across)">
                                      <p:cBhvr>
                                        <p:cTn id="13" dur="1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http://www.boltlightningprotection.com/images/newlightning5.jpg"/>
          <p:cNvPicPr>
            <a:picLocks noChangeAspect="1" noChangeArrowheads="1"/>
          </p:cNvPicPr>
          <p:nvPr/>
        </p:nvPicPr>
        <p:blipFill>
          <a:blip r:embed="rId3"/>
          <a:srcRect/>
          <a:stretch>
            <a:fillRect/>
          </a:stretch>
        </p:blipFill>
        <p:spPr bwMode="auto">
          <a:xfrm>
            <a:off x="0" y="0"/>
            <a:ext cx="9372600" cy="6858000"/>
          </a:xfrm>
          <a:prstGeom prst="rect">
            <a:avLst/>
          </a:prstGeom>
          <a:noFill/>
        </p:spPr>
      </p:pic>
      <p:sp>
        <p:nvSpPr>
          <p:cNvPr id="6" name="TextBox 5"/>
          <p:cNvSpPr txBox="1"/>
          <p:nvPr/>
        </p:nvSpPr>
        <p:spPr>
          <a:xfrm>
            <a:off x="4724400" y="1905000"/>
            <a:ext cx="4419600" cy="4524315"/>
          </a:xfrm>
          <a:prstGeom prst="rect">
            <a:avLst/>
          </a:prstGeom>
          <a:solidFill>
            <a:srgbClr val="FAC090">
              <a:alpha val="69804"/>
            </a:srgbClr>
          </a:solidFill>
          <a:ln w="28575">
            <a:solidFill>
              <a:srgbClr val="003300"/>
            </a:solidFill>
          </a:ln>
        </p:spPr>
        <p:txBody>
          <a:bodyPr wrap="square" rtlCol="0">
            <a:spAutoFit/>
          </a:bodyPr>
          <a:lstStyle/>
          <a:p>
            <a:pPr marL="347472" indent="-347472">
              <a:buFont typeface="Arial" charset="0"/>
              <a:buChar char="•"/>
            </a:pPr>
            <a:r>
              <a:rPr lang="en-US" sz="3200" dirty="0" smtClean="0">
                <a:solidFill>
                  <a:schemeClr val="tx1">
                    <a:lumMod val="75000"/>
                    <a:lumOff val="25000"/>
                  </a:schemeClr>
                </a:solidFill>
                <a:latin typeface="Arial" pitchFamily="34" charset="0"/>
                <a:cs typeface="Arial" pitchFamily="34" charset="0"/>
              </a:rPr>
              <a:t>Can’t you hear the disciples saying, ”row harder;” ”work harder.”</a:t>
            </a:r>
          </a:p>
          <a:p>
            <a:pPr marL="804672" lvl="1" indent="-347472">
              <a:buFont typeface="Arial" charset="0"/>
              <a:buChar char="•"/>
            </a:pPr>
            <a:r>
              <a:rPr lang="en-US" sz="2800" b="1" dirty="0" smtClean="0">
                <a:solidFill>
                  <a:schemeClr val="accent6">
                    <a:lumMod val="50000"/>
                  </a:schemeClr>
                </a:solidFill>
                <a:latin typeface="Arial" pitchFamily="34" charset="0"/>
                <a:cs typeface="Arial" pitchFamily="34" charset="0"/>
              </a:rPr>
              <a:t>Ephesians 2:8-10</a:t>
            </a:r>
          </a:p>
          <a:p>
            <a:pPr marL="804672" lvl="1" indent="-347472">
              <a:buFont typeface="Arial" charset="0"/>
              <a:buChar char="•"/>
            </a:pPr>
            <a:r>
              <a:rPr lang="en-US" sz="2800" b="1" dirty="0" smtClean="0">
                <a:solidFill>
                  <a:schemeClr val="accent6">
                    <a:lumMod val="50000"/>
                  </a:schemeClr>
                </a:solidFill>
                <a:latin typeface="Arial" pitchFamily="34" charset="0"/>
                <a:cs typeface="Arial" pitchFamily="34" charset="0"/>
              </a:rPr>
              <a:t>James 2:14-24</a:t>
            </a:r>
          </a:p>
          <a:p>
            <a:pPr marL="347472" indent="-347472">
              <a:spcBef>
                <a:spcPts val="600"/>
              </a:spcBef>
              <a:buFont typeface="Arial" charset="0"/>
              <a:buChar char="•"/>
            </a:pPr>
            <a:r>
              <a:rPr lang="en-US" sz="3200" dirty="0" smtClean="0">
                <a:solidFill>
                  <a:schemeClr val="tx1">
                    <a:lumMod val="75000"/>
                    <a:lumOff val="25000"/>
                  </a:schemeClr>
                </a:solidFill>
                <a:latin typeface="Arial" pitchFamily="34" charset="0"/>
                <a:cs typeface="Arial" pitchFamily="34" charset="0"/>
              </a:rPr>
              <a:t>We need Jesus!</a:t>
            </a:r>
          </a:p>
          <a:p>
            <a:pPr marL="804672" lvl="1" indent="-347472">
              <a:buFont typeface="Arial" charset="0"/>
              <a:buChar char="•"/>
            </a:pPr>
            <a:r>
              <a:rPr lang="en-US" sz="2800" b="1" dirty="0" smtClean="0">
                <a:solidFill>
                  <a:schemeClr val="accent6">
                    <a:lumMod val="50000"/>
                  </a:schemeClr>
                </a:solidFill>
                <a:latin typeface="Arial" pitchFamily="34" charset="0"/>
                <a:cs typeface="Arial" pitchFamily="34" charset="0"/>
              </a:rPr>
              <a:t>Matthew 8:25</a:t>
            </a:r>
          </a:p>
          <a:p>
            <a:pPr marL="804672" lvl="1" indent="-347472">
              <a:buFont typeface="Arial" charset="0"/>
              <a:buChar char="•"/>
            </a:pPr>
            <a:r>
              <a:rPr lang="en-US" sz="2800" b="1" dirty="0" smtClean="0">
                <a:solidFill>
                  <a:schemeClr val="accent6">
                    <a:lumMod val="50000"/>
                  </a:schemeClr>
                </a:solidFill>
                <a:latin typeface="Arial" pitchFamily="34" charset="0"/>
                <a:cs typeface="Arial" pitchFamily="34" charset="0"/>
              </a:rPr>
              <a:t>John 14:6</a:t>
            </a:r>
            <a:endParaRPr lang="en-US" sz="2800" b="1" dirty="0">
              <a:solidFill>
                <a:schemeClr val="accent6">
                  <a:lumMod val="50000"/>
                </a:schemeClr>
              </a:solidFill>
              <a:latin typeface="Arial" pitchFamily="34" charset="0"/>
              <a:cs typeface="Arial" pitchFamily="34" charset="0"/>
            </a:endParaRPr>
          </a:p>
        </p:txBody>
      </p:sp>
      <p:sp>
        <p:nvSpPr>
          <p:cNvPr id="5" name="TextBox 4"/>
          <p:cNvSpPr txBox="1"/>
          <p:nvPr/>
        </p:nvSpPr>
        <p:spPr>
          <a:xfrm>
            <a:off x="76200" y="152400"/>
            <a:ext cx="9144000" cy="1323439"/>
          </a:xfrm>
          <a:prstGeom prst="rect">
            <a:avLst/>
          </a:prstGeom>
          <a:noFill/>
          <a:ln w="28575">
            <a:noFill/>
          </a:ln>
        </p:spPr>
        <p:txBody>
          <a:bodyPr wrap="square" rtlCol="0">
            <a:spAutoFit/>
          </a:bodyPr>
          <a:lstStyle/>
          <a:p>
            <a:pPr algn="ctr"/>
            <a:r>
              <a:rPr lang="en-US" sz="4000" b="1" dirty="0" smtClean="0">
                <a:solidFill>
                  <a:schemeClr val="accent6">
                    <a:lumMod val="60000"/>
                    <a:lumOff val="40000"/>
                  </a:schemeClr>
                </a:solidFill>
                <a:latin typeface="Arial" pitchFamily="34" charset="0"/>
                <a:cs typeface="Arial" pitchFamily="34" charset="0"/>
              </a:rPr>
              <a:t>Remember, You Can’t Make It on Your Own</a:t>
            </a:r>
            <a:endParaRPr lang="en-US" sz="4000" b="1" dirty="0">
              <a:solidFill>
                <a:schemeClr val="accent6">
                  <a:lumMod val="60000"/>
                  <a:lumOff val="40000"/>
                </a:schemeClr>
              </a:solidFill>
              <a:latin typeface="Arial" pitchFamily="34" charset="0"/>
              <a:cs typeface="Arial" pitchFamily="34" charset="0"/>
            </a:endParaRPr>
          </a:p>
        </p:txBody>
      </p:sp>
    </p:spTree>
  </p:cSld>
  <p:clrMapOvr>
    <a:masterClrMapping/>
  </p:clrMapOvr>
  <mc:AlternateContent xmlns:mc="http://schemas.openxmlformats.org/markup-compatibility/2006">
    <mc:Choice xmlns:p14="http://schemas.microsoft.com/office/powerpoint/2010/main" Requires="p14">
      <p:transition p14:dur="450">
        <p:wipe/>
      </p:transition>
    </mc:Choice>
    <mc:Fallback>
      <p:transition>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checkerboard(across)">
                                      <p:cBhvr>
                                        <p:cTn id="7" dur="1000"/>
                                        <p:tgtEl>
                                          <p:spTgt spid="6">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checkerboard(across)">
                                      <p:cBhvr>
                                        <p:cTn id="10" dur="1000"/>
                                        <p:tgtEl>
                                          <p:spTgt spid="6">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checkerboard(across)">
                                      <p:cBhvr>
                                        <p:cTn id="13" dur="1000"/>
                                        <p:tgtEl>
                                          <p:spTgt spid="6">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6">
                                            <p:txEl>
                                              <p:pRg st="3" end="3"/>
                                            </p:txEl>
                                          </p:spTgt>
                                        </p:tgtEl>
                                        <p:attrNameLst>
                                          <p:attrName>style.visibility</p:attrName>
                                        </p:attrNameLst>
                                      </p:cBhvr>
                                      <p:to>
                                        <p:strVal val="visible"/>
                                      </p:to>
                                    </p:set>
                                    <p:animEffect transition="in" filter="checkerboard(across)">
                                      <p:cBhvr>
                                        <p:cTn id="18" dur="1000"/>
                                        <p:tgtEl>
                                          <p:spTgt spid="6">
                                            <p:txEl>
                                              <p:pRg st="3" end="3"/>
                                            </p:txEl>
                                          </p:spTgt>
                                        </p:tgtEl>
                                      </p:cBhvr>
                                    </p:animEffect>
                                  </p:childTnLst>
                                </p:cTn>
                              </p:par>
                              <p:par>
                                <p:cTn id="19" presetID="5" presetClass="entr" presetSubtype="10" fill="hold" nodeType="with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animEffect transition="in" filter="checkerboard(across)">
                                      <p:cBhvr>
                                        <p:cTn id="21" dur="1000"/>
                                        <p:tgtEl>
                                          <p:spTgt spid="6">
                                            <p:txEl>
                                              <p:pRg st="4" end="4"/>
                                            </p:txEl>
                                          </p:spTgt>
                                        </p:tgtEl>
                                      </p:cBhvr>
                                    </p:animEffect>
                                  </p:childTnLst>
                                </p:cTn>
                              </p:par>
                              <p:par>
                                <p:cTn id="22" presetID="5" presetClass="entr" presetSubtype="10" fill="hold" nodeType="withEffect">
                                  <p:stCondLst>
                                    <p:cond delay="0"/>
                                  </p:stCondLst>
                                  <p:childTnLst>
                                    <p:set>
                                      <p:cBhvr>
                                        <p:cTn id="23" dur="1" fill="hold">
                                          <p:stCondLst>
                                            <p:cond delay="0"/>
                                          </p:stCondLst>
                                        </p:cTn>
                                        <p:tgtEl>
                                          <p:spTgt spid="6">
                                            <p:txEl>
                                              <p:pRg st="5" end="5"/>
                                            </p:txEl>
                                          </p:spTgt>
                                        </p:tgtEl>
                                        <p:attrNameLst>
                                          <p:attrName>style.visibility</p:attrName>
                                        </p:attrNameLst>
                                      </p:cBhvr>
                                      <p:to>
                                        <p:strVal val="visible"/>
                                      </p:to>
                                    </p:set>
                                    <p:animEffect transition="in" filter="checkerboard(across)">
                                      <p:cBhvr>
                                        <p:cTn id="24" dur="10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http://www.boltlightningprotection.com/images/newlightning5.jpg"/>
          <p:cNvPicPr>
            <a:picLocks noChangeAspect="1" noChangeArrowheads="1"/>
          </p:cNvPicPr>
          <p:nvPr/>
        </p:nvPicPr>
        <p:blipFill>
          <a:blip r:embed="rId3"/>
          <a:srcRect/>
          <a:stretch>
            <a:fillRect/>
          </a:stretch>
        </p:blipFill>
        <p:spPr bwMode="auto">
          <a:xfrm>
            <a:off x="0" y="0"/>
            <a:ext cx="9372600" cy="6858000"/>
          </a:xfrm>
          <a:prstGeom prst="rect">
            <a:avLst/>
          </a:prstGeom>
          <a:noFill/>
        </p:spPr>
      </p:pic>
      <p:sp>
        <p:nvSpPr>
          <p:cNvPr id="6" name="TextBox 5"/>
          <p:cNvSpPr txBox="1"/>
          <p:nvPr/>
        </p:nvSpPr>
        <p:spPr>
          <a:xfrm>
            <a:off x="4724400" y="1143000"/>
            <a:ext cx="4419600" cy="5016758"/>
          </a:xfrm>
          <a:prstGeom prst="rect">
            <a:avLst/>
          </a:prstGeom>
          <a:solidFill>
            <a:srgbClr val="FAC090">
              <a:alpha val="69804"/>
            </a:srgbClr>
          </a:solidFill>
          <a:ln w="28575">
            <a:solidFill>
              <a:srgbClr val="003300"/>
            </a:solidFill>
          </a:ln>
        </p:spPr>
        <p:txBody>
          <a:bodyPr wrap="square" rtlCol="0">
            <a:spAutoFit/>
          </a:bodyPr>
          <a:lstStyle/>
          <a:p>
            <a:pPr marL="347472" indent="-347472">
              <a:buFont typeface="Arial" charset="0"/>
              <a:buChar char="•"/>
            </a:pPr>
            <a:r>
              <a:rPr lang="en-US" sz="3200" dirty="0" smtClean="0">
                <a:solidFill>
                  <a:schemeClr val="tx1">
                    <a:lumMod val="75000"/>
                    <a:lumOff val="25000"/>
                  </a:schemeClr>
                </a:solidFill>
                <a:latin typeface="Arial Narrow" pitchFamily="34" charset="0"/>
                <a:cs typeface="Arial" pitchFamily="34" charset="0"/>
              </a:rPr>
              <a:t>He is always close by.</a:t>
            </a:r>
          </a:p>
          <a:p>
            <a:pPr marL="804672" lvl="1" indent="-347472">
              <a:buFont typeface="Arial" charset="0"/>
              <a:buChar char="•"/>
            </a:pPr>
            <a:r>
              <a:rPr lang="en-US" sz="2800" b="1" i="1" dirty="0" smtClean="0">
                <a:solidFill>
                  <a:schemeClr val="accent6">
                    <a:lumMod val="50000"/>
                  </a:schemeClr>
                </a:solidFill>
                <a:latin typeface="Arial Narrow" pitchFamily="34" charset="0"/>
                <a:cs typeface="Arial" pitchFamily="34" charset="0"/>
              </a:rPr>
              <a:t>Matthew 8:24,25</a:t>
            </a:r>
          </a:p>
          <a:p>
            <a:pPr marL="347472" indent="-347472">
              <a:spcBef>
                <a:spcPts val="1200"/>
              </a:spcBef>
              <a:buFont typeface="Arial" charset="0"/>
              <a:buChar char="•"/>
            </a:pPr>
            <a:r>
              <a:rPr lang="en-US" sz="3200" dirty="0" smtClean="0">
                <a:solidFill>
                  <a:schemeClr val="tx1">
                    <a:lumMod val="75000"/>
                    <a:lumOff val="25000"/>
                  </a:schemeClr>
                </a:solidFill>
                <a:latin typeface="Arial Narrow" pitchFamily="34" charset="0"/>
                <a:cs typeface="Arial" pitchFamily="34" charset="0"/>
              </a:rPr>
              <a:t>We may not recognize Him.</a:t>
            </a:r>
          </a:p>
          <a:p>
            <a:pPr marL="804672" lvl="1" indent="-347472">
              <a:buFont typeface="Arial" charset="0"/>
              <a:buChar char="•"/>
            </a:pPr>
            <a:r>
              <a:rPr lang="en-US" sz="2800" b="1" i="1" dirty="0" smtClean="0">
                <a:solidFill>
                  <a:schemeClr val="accent6">
                    <a:lumMod val="50000"/>
                  </a:schemeClr>
                </a:solidFill>
                <a:latin typeface="Arial Narrow" pitchFamily="34" charset="0"/>
                <a:cs typeface="Arial" pitchFamily="34" charset="0"/>
              </a:rPr>
              <a:t>Matthew 14:26</a:t>
            </a:r>
          </a:p>
          <a:p>
            <a:pPr marL="804672" lvl="1" indent="-347472">
              <a:buFont typeface="Arial" charset="0"/>
              <a:buChar char="•"/>
            </a:pPr>
            <a:r>
              <a:rPr lang="en-US" sz="2800" b="1" i="1" dirty="0" smtClean="0">
                <a:solidFill>
                  <a:schemeClr val="accent6">
                    <a:lumMod val="50000"/>
                  </a:schemeClr>
                </a:solidFill>
                <a:latin typeface="Arial Narrow" pitchFamily="34" charset="0"/>
                <a:cs typeface="Arial" pitchFamily="34" charset="0"/>
              </a:rPr>
              <a:t>John 6:19</a:t>
            </a:r>
          </a:p>
          <a:p>
            <a:pPr marL="347472" indent="-347472">
              <a:spcBef>
                <a:spcPts val="1200"/>
              </a:spcBef>
              <a:buFont typeface="Arial" charset="0"/>
              <a:buChar char="•"/>
            </a:pPr>
            <a:r>
              <a:rPr lang="en-US" sz="3200" dirty="0" smtClean="0">
                <a:solidFill>
                  <a:schemeClr val="tx1">
                    <a:lumMod val="75000"/>
                    <a:lumOff val="25000"/>
                  </a:schemeClr>
                </a:solidFill>
                <a:latin typeface="Arial Narrow" pitchFamily="34" charset="0"/>
                <a:cs typeface="Arial" pitchFamily="34" charset="0"/>
              </a:rPr>
              <a:t>Jesus will come to calm our fears.</a:t>
            </a:r>
          </a:p>
          <a:p>
            <a:pPr marL="804672" lvl="1" indent="-347472">
              <a:buFont typeface="Arial" charset="0"/>
              <a:buChar char="•"/>
            </a:pPr>
            <a:r>
              <a:rPr lang="en-US" sz="2800" b="1" i="1" dirty="0" smtClean="0">
                <a:solidFill>
                  <a:schemeClr val="accent6">
                    <a:lumMod val="50000"/>
                  </a:schemeClr>
                </a:solidFill>
                <a:latin typeface="Arial Narrow" pitchFamily="34" charset="0"/>
                <a:cs typeface="Arial" pitchFamily="34" charset="0"/>
              </a:rPr>
              <a:t>Matthew 14:25-27</a:t>
            </a:r>
          </a:p>
          <a:p>
            <a:pPr marL="804672" lvl="1" indent="-347472">
              <a:buFont typeface="Arial" charset="0"/>
              <a:buChar char="•"/>
            </a:pPr>
            <a:r>
              <a:rPr lang="en-US" sz="2800" b="1" i="1" dirty="0" smtClean="0">
                <a:solidFill>
                  <a:schemeClr val="accent6">
                    <a:lumMod val="50000"/>
                  </a:schemeClr>
                </a:solidFill>
                <a:latin typeface="Arial Narrow" pitchFamily="34" charset="0"/>
                <a:cs typeface="Arial" pitchFamily="34" charset="0"/>
              </a:rPr>
              <a:t>John 6:19,20</a:t>
            </a:r>
          </a:p>
        </p:txBody>
      </p:sp>
      <p:sp>
        <p:nvSpPr>
          <p:cNvPr id="5" name="TextBox 4"/>
          <p:cNvSpPr txBox="1"/>
          <p:nvPr/>
        </p:nvSpPr>
        <p:spPr>
          <a:xfrm>
            <a:off x="76200" y="152400"/>
            <a:ext cx="9144000" cy="707886"/>
          </a:xfrm>
          <a:prstGeom prst="rect">
            <a:avLst/>
          </a:prstGeom>
          <a:noFill/>
          <a:ln w="28575">
            <a:noFill/>
          </a:ln>
        </p:spPr>
        <p:txBody>
          <a:bodyPr wrap="square" rtlCol="0">
            <a:spAutoFit/>
          </a:bodyPr>
          <a:lstStyle/>
          <a:p>
            <a:pPr algn="ctr"/>
            <a:r>
              <a:rPr lang="en-US" sz="4000" b="1" dirty="0" smtClean="0">
                <a:solidFill>
                  <a:schemeClr val="accent6">
                    <a:lumMod val="60000"/>
                    <a:lumOff val="40000"/>
                  </a:schemeClr>
                </a:solidFill>
                <a:latin typeface="Arial" pitchFamily="34" charset="0"/>
                <a:cs typeface="Arial" pitchFamily="34" charset="0"/>
              </a:rPr>
              <a:t>Remember, Jesus Is Near</a:t>
            </a:r>
            <a:endParaRPr lang="en-US" sz="4000" b="1" dirty="0">
              <a:solidFill>
                <a:schemeClr val="accent6">
                  <a:lumMod val="60000"/>
                  <a:lumOff val="40000"/>
                </a:schemeClr>
              </a:solidFill>
              <a:latin typeface="Arial" pitchFamily="34" charset="0"/>
              <a:cs typeface="Arial" pitchFamily="34" charset="0"/>
            </a:endParaRPr>
          </a:p>
        </p:txBody>
      </p:sp>
    </p:spTree>
  </p:cSld>
  <p:clrMapOvr>
    <a:masterClrMapping/>
  </p:clrMapOvr>
  <mc:AlternateContent xmlns:mc="http://schemas.openxmlformats.org/markup-compatibility/2006">
    <mc:Choice xmlns:p14="http://schemas.microsoft.com/office/powerpoint/2010/main" Requires="p14">
      <p:transition p14:dur="450">
        <p:wipe/>
      </p:transition>
    </mc:Choice>
    <mc:Fallback>
      <p:transition>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checkerboard(across)">
                                      <p:cBhvr>
                                        <p:cTn id="7" dur="1000"/>
                                        <p:tgtEl>
                                          <p:spTgt spid="6">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checkerboard(across)">
                                      <p:cBhvr>
                                        <p:cTn id="10" dur="1000"/>
                                        <p:tgtEl>
                                          <p:spTgt spid="6">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checkerboard(across)">
                                      <p:cBhvr>
                                        <p:cTn id="13" dur="1000"/>
                                        <p:tgtEl>
                                          <p:spTgt spid="6">
                                            <p:txEl>
                                              <p:pRg st="2" end="2"/>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6">
                                            <p:txEl>
                                              <p:pRg st="3" end="3"/>
                                            </p:txEl>
                                          </p:spTgt>
                                        </p:tgtEl>
                                        <p:attrNameLst>
                                          <p:attrName>style.visibility</p:attrName>
                                        </p:attrNameLst>
                                      </p:cBhvr>
                                      <p:to>
                                        <p:strVal val="visible"/>
                                      </p:to>
                                    </p:set>
                                    <p:animEffect transition="in" filter="checkerboard(across)">
                                      <p:cBhvr>
                                        <p:cTn id="16" dur="1000"/>
                                        <p:tgtEl>
                                          <p:spTgt spid="6">
                                            <p:txEl>
                                              <p:pRg st="3" end="3"/>
                                            </p:txEl>
                                          </p:spTgt>
                                        </p:tgtEl>
                                      </p:cBhvr>
                                    </p:animEffect>
                                  </p:childTnLst>
                                </p:cTn>
                              </p:par>
                              <p:par>
                                <p:cTn id="17" presetID="5" presetClass="entr" presetSubtype="10" fill="hold" nodeType="with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Effect transition="in" filter="checkerboard(across)">
                                      <p:cBhvr>
                                        <p:cTn id="19" dur="1000"/>
                                        <p:tgtEl>
                                          <p:spTgt spid="6">
                                            <p:txEl>
                                              <p:pRg st="4" end="4"/>
                                            </p:txEl>
                                          </p:spTgt>
                                        </p:tgtEl>
                                      </p:cBhvr>
                                    </p:animEffect>
                                  </p:childTnLst>
                                </p:cTn>
                              </p:par>
                              <p:par>
                                <p:cTn id="20" presetID="5" presetClass="entr" presetSubtype="10" fill="hold" nodeType="withEffect">
                                  <p:stCondLst>
                                    <p:cond delay="0"/>
                                  </p:stCondLst>
                                  <p:childTnLst>
                                    <p:set>
                                      <p:cBhvr>
                                        <p:cTn id="21" dur="1" fill="hold">
                                          <p:stCondLst>
                                            <p:cond delay="0"/>
                                          </p:stCondLst>
                                        </p:cTn>
                                        <p:tgtEl>
                                          <p:spTgt spid="6">
                                            <p:txEl>
                                              <p:pRg st="5" end="5"/>
                                            </p:txEl>
                                          </p:spTgt>
                                        </p:tgtEl>
                                        <p:attrNameLst>
                                          <p:attrName>style.visibility</p:attrName>
                                        </p:attrNameLst>
                                      </p:cBhvr>
                                      <p:to>
                                        <p:strVal val="visible"/>
                                      </p:to>
                                    </p:set>
                                    <p:animEffect transition="in" filter="checkerboard(across)">
                                      <p:cBhvr>
                                        <p:cTn id="22" dur="1000"/>
                                        <p:tgtEl>
                                          <p:spTgt spid="6">
                                            <p:txEl>
                                              <p:pRg st="5" end="5"/>
                                            </p:txEl>
                                          </p:spTgt>
                                        </p:tgtEl>
                                      </p:cBhvr>
                                    </p:animEffect>
                                  </p:childTnLst>
                                </p:cTn>
                              </p:par>
                              <p:par>
                                <p:cTn id="23" presetID="5" presetClass="entr" presetSubtype="10" fill="hold" nodeType="withEffect">
                                  <p:stCondLst>
                                    <p:cond delay="0"/>
                                  </p:stCondLst>
                                  <p:childTnLst>
                                    <p:set>
                                      <p:cBhvr>
                                        <p:cTn id="24" dur="1" fill="hold">
                                          <p:stCondLst>
                                            <p:cond delay="0"/>
                                          </p:stCondLst>
                                        </p:cTn>
                                        <p:tgtEl>
                                          <p:spTgt spid="6">
                                            <p:txEl>
                                              <p:pRg st="6" end="6"/>
                                            </p:txEl>
                                          </p:spTgt>
                                        </p:tgtEl>
                                        <p:attrNameLst>
                                          <p:attrName>style.visibility</p:attrName>
                                        </p:attrNameLst>
                                      </p:cBhvr>
                                      <p:to>
                                        <p:strVal val="visible"/>
                                      </p:to>
                                    </p:set>
                                    <p:animEffect transition="in" filter="checkerboard(across)">
                                      <p:cBhvr>
                                        <p:cTn id="25" dur="1000"/>
                                        <p:tgtEl>
                                          <p:spTgt spid="6">
                                            <p:txEl>
                                              <p:pRg st="6" end="6"/>
                                            </p:txEl>
                                          </p:spTgt>
                                        </p:tgtEl>
                                      </p:cBhvr>
                                    </p:animEffect>
                                  </p:childTnLst>
                                </p:cTn>
                              </p:par>
                              <p:par>
                                <p:cTn id="26" presetID="5" presetClass="entr" presetSubtype="10" fill="hold" nodeType="withEffect">
                                  <p:stCondLst>
                                    <p:cond delay="0"/>
                                  </p:stCondLst>
                                  <p:childTnLst>
                                    <p:set>
                                      <p:cBhvr>
                                        <p:cTn id="27" dur="1" fill="hold">
                                          <p:stCondLst>
                                            <p:cond delay="0"/>
                                          </p:stCondLst>
                                        </p:cTn>
                                        <p:tgtEl>
                                          <p:spTgt spid="6">
                                            <p:txEl>
                                              <p:pRg st="7" end="7"/>
                                            </p:txEl>
                                          </p:spTgt>
                                        </p:tgtEl>
                                        <p:attrNameLst>
                                          <p:attrName>style.visibility</p:attrName>
                                        </p:attrNameLst>
                                      </p:cBhvr>
                                      <p:to>
                                        <p:strVal val="visible"/>
                                      </p:to>
                                    </p:set>
                                    <p:animEffect transition="in" filter="checkerboard(across)">
                                      <p:cBhvr>
                                        <p:cTn id="28" dur="1000"/>
                                        <p:tgtEl>
                                          <p:spTgt spid="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http://www.boltlightningprotection.com/images/newlightning5.jpg"/>
          <p:cNvPicPr>
            <a:picLocks noChangeAspect="1" noChangeArrowheads="1"/>
          </p:cNvPicPr>
          <p:nvPr/>
        </p:nvPicPr>
        <p:blipFill>
          <a:blip r:embed="rId3"/>
          <a:srcRect/>
          <a:stretch>
            <a:fillRect/>
          </a:stretch>
        </p:blipFill>
        <p:spPr bwMode="auto">
          <a:xfrm>
            <a:off x="0" y="0"/>
            <a:ext cx="9372600" cy="6858000"/>
          </a:xfrm>
          <a:prstGeom prst="rect">
            <a:avLst/>
          </a:prstGeom>
          <a:noFill/>
        </p:spPr>
      </p:pic>
      <p:sp>
        <p:nvSpPr>
          <p:cNvPr id="6" name="TextBox 5"/>
          <p:cNvSpPr txBox="1"/>
          <p:nvPr/>
        </p:nvSpPr>
        <p:spPr>
          <a:xfrm>
            <a:off x="4724400" y="2514600"/>
            <a:ext cx="4419600" cy="3077766"/>
          </a:xfrm>
          <a:prstGeom prst="rect">
            <a:avLst/>
          </a:prstGeom>
          <a:solidFill>
            <a:srgbClr val="FAC090">
              <a:alpha val="69804"/>
            </a:srgbClr>
          </a:solidFill>
          <a:ln w="28575">
            <a:solidFill>
              <a:srgbClr val="003300"/>
            </a:solidFill>
          </a:ln>
        </p:spPr>
        <p:txBody>
          <a:bodyPr wrap="square" rtlCol="0">
            <a:spAutoFit/>
          </a:bodyPr>
          <a:lstStyle/>
          <a:p>
            <a:pPr marL="347472" indent="-347472">
              <a:buFont typeface="Arial" charset="0"/>
              <a:buChar char="•"/>
            </a:pPr>
            <a:r>
              <a:rPr lang="en-US" sz="3200" dirty="0" smtClean="0">
                <a:solidFill>
                  <a:schemeClr val="tx1">
                    <a:lumMod val="75000"/>
                    <a:lumOff val="25000"/>
                  </a:schemeClr>
                </a:solidFill>
                <a:latin typeface="Arial" pitchFamily="34" charset="0"/>
                <a:cs typeface="Arial" pitchFamily="34" charset="0"/>
              </a:rPr>
              <a:t>He has power over the wind and the sea.</a:t>
            </a:r>
          </a:p>
          <a:p>
            <a:pPr marL="804672" lvl="2" indent="-347472">
              <a:buFont typeface="Arial" charset="0"/>
              <a:buChar char="•"/>
            </a:pPr>
            <a:r>
              <a:rPr lang="en-US" sz="2800" b="1" i="1" dirty="0" smtClean="0">
                <a:solidFill>
                  <a:schemeClr val="accent6">
                    <a:lumMod val="50000"/>
                  </a:schemeClr>
                </a:solidFill>
                <a:latin typeface="Arial" pitchFamily="34" charset="0"/>
                <a:cs typeface="Arial" pitchFamily="34" charset="0"/>
              </a:rPr>
              <a:t>Matthew 8:26,27</a:t>
            </a:r>
          </a:p>
          <a:p>
            <a:pPr marL="347472" indent="-347472">
              <a:spcBef>
                <a:spcPts val="1200"/>
              </a:spcBef>
              <a:buFont typeface="Arial" charset="0"/>
              <a:buChar char="•"/>
            </a:pPr>
            <a:r>
              <a:rPr lang="en-US" sz="3200" dirty="0" smtClean="0">
                <a:solidFill>
                  <a:schemeClr val="tx1">
                    <a:lumMod val="75000"/>
                    <a:lumOff val="25000"/>
                  </a:schemeClr>
                </a:solidFill>
                <a:latin typeface="Arial" pitchFamily="34" charset="0"/>
                <a:cs typeface="Arial" pitchFamily="34" charset="0"/>
              </a:rPr>
              <a:t>When Jesus is in our lives, there is peace.</a:t>
            </a:r>
          </a:p>
          <a:p>
            <a:pPr marL="804672" lvl="2" indent="-347472">
              <a:buFont typeface="Arial" charset="0"/>
              <a:buChar char="•"/>
            </a:pPr>
            <a:r>
              <a:rPr lang="en-US" sz="2800" b="1" i="1" dirty="0" smtClean="0">
                <a:solidFill>
                  <a:schemeClr val="accent6">
                    <a:lumMod val="50000"/>
                  </a:schemeClr>
                </a:solidFill>
                <a:latin typeface="Arial" pitchFamily="34" charset="0"/>
                <a:cs typeface="Arial" pitchFamily="34" charset="0"/>
              </a:rPr>
              <a:t>Matthew 14:31-33</a:t>
            </a:r>
          </a:p>
        </p:txBody>
      </p:sp>
      <p:sp>
        <p:nvSpPr>
          <p:cNvPr id="5" name="TextBox 4"/>
          <p:cNvSpPr txBox="1"/>
          <p:nvPr/>
        </p:nvSpPr>
        <p:spPr>
          <a:xfrm>
            <a:off x="76200" y="152400"/>
            <a:ext cx="9144000" cy="1323439"/>
          </a:xfrm>
          <a:prstGeom prst="rect">
            <a:avLst/>
          </a:prstGeom>
          <a:noFill/>
          <a:ln w="28575">
            <a:noFill/>
          </a:ln>
        </p:spPr>
        <p:txBody>
          <a:bodyPr wrap="square" rtlCol="0">
            <a:spAutoFit/>
          </a:bodyPr>
          <a:lstStyle/>
          <a:p>
            <a:pPr algn="ctr"/>
            <a:r>
              <a:rPr lang="en-US" sz="4000" b="1" dirty="0" smtClean="0">
                <a:solidFill>
                  <a:schemeClr val="accent6">
                    <a:lumMod val="60000"/>
                    <a:lumOff val="40000"/>
                  </a:schemeClr>
                </a:solidFill>
                <a:latin typeface="Arial" pitchFamily="34" charset="0"/>
                <a:cs typeface="Arial" pitchFamily="34" charset="0"/>
              </a:rPr>
              <a:t>Remember, Jesus Has Power Over Storms</a:t>
            </a:r>
            <a:endParaRPr lang="en-US" sz="4000" b="1" dirty="0">
              <a:solidFill>
                <a:schemeClr val="accent6">
                  <a:lumMod val="60000"/>
                  <a:lumOff val="40000"/>
                </a:schemeClr>
              </a:solidFill>
              <a:latin typeface="Arial" pitchFamily="34" charset="0"/>
              <a:cs typeface="Arial" pitchFamily="34" charset="0"/>
            </a:endParaRPr>
          </a:p>
        </p:txBody>
      </p:sp>
    </p:spTree>
  </p:cSld>
  <p:clrMapOvr>
    <a:masterClrMapping/>
  </p:clrMapOvr>
  <mc:AlternateContent xmlns:mc="http://schemas.openxmlformats.org/markup-compatibility/2006">
    <mc:Choice xmlns:p14="http://schemas.microsoft.com/office/powerpoint/2010/main" Requires="p14">
      <p:transition p14:dur="450">
        <p:wipe/>
      </p:transition>
    </mc:Choice>
    <mc:Fallback>
      <p:transition>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checkerboard(across)">
                                      <p:cBhvr>
                                        <p:cTn id="7" dur="1000"/>
                                        <p:tgtEl>
                                          <p:spTgt spid="6">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checkerboard(across)">
                                      <p:cBhvr>
                                        <p:cTn id="10" dur="1000"/>
                                        <p:tgtEl>
                                          <p:spTgt spid="6">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checkerboard(across)">
                                      <p:cBhvr>
                                        <p:cTn id="13" dur="1000"/>
                                        <p:tgtEl>
                                          <p:spTgt spid="6">
                                            <p:txEl>
                                              <p:pRg st="2" end="2"/>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6">
                                            <p:txEl>
                                              <p:pRg st="3" end="3"/>
                                            </p:txEl>
                                          </p:spTgt>
                                        </p:tgtEl>
                                        <p:attrNameLst>
                                          <p:attrName>style.visibility</p:attrName>
                                        </p:attrNameLst>
                                      </p:cBhvr>
                                      <p:to>
                                        <p:strVal val="visible"/>
                                      </p:to>
                                    </p:set>
                                    <p:animEffect transition="in" filter="checkerboard(across)">
                                      <p:cBhvr>
                                        <p:cTn id="16" dur="10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http://www.boltlightningprotection.com/images/newlightning5.jpg"/>
          <p:cNvPicPr>
            <a:picLocks noChangeAspect="1" noChangeArrowheads="1"/>
          </p:cNvPicPr>
          <p:nvPr/>
        </p:nvPicPr>
        <p:blipFill>
          <a:blip r:embed="rId3"/>
          <a:srcRect/>
          <a:stretch>
            <a:fillRect/>
          </a:stretch>
        </p:blipFill>
        <p:spPr bwMode="auto">
          <a:xfrm>
            <a:off x="0" y="0"/>
            <a:ext cx="9372600" cy="6858000"/>
          </a:xfrm>
          <a:prstGeom prst="rect">
            <a:avLst/>
          </a:prstGeom>
          <a:noFill/>
        </p:spPr>
      </p:pic>
      <p:sp>
        <p:nvSpPr>
          <p:cNvPr id="6" name="TextBox 5"/>
          <p:cNvSpPr txBox="1"/>
          <p:nvPr/>
        </p:nvSpPr>
        <p:spPr>
          <a:xfrm>
            <a:off x="4724400" y="1752600"/>
            <a:ext cx="4419600" cy="4524315"/>
          </a:xfrm>
          <a:prstGeom prst="rect">
            <a:avLst/>
          </a:prstGeom>
          <a:solidFill>
            <a:srgbClr val="FAC090">
              <a:alpha val="69804"/>
            </a:srgbClr>
          </a:solidFill>
          <a:ln w="28575">
            <a:solidFill>
              <a:schemeClr val="tx1">
                <a:lumMod val="75000"/>
                <a:lumOff val="25000"/>
              </a:schemeClr>
            </a:solidFill>
          </a:ln>
        </p:spPr>
        <p:txBody>
          <a:bodyPr wrap="square" rtlCol="0">
            <a:spAutoFit/>
          </a:bodyPr>
          <a:lstStyle/>
          <a:p>
            <a:pPr marL="347472" indent="-347472">
              <a:buFont typeface="Arial" charset="0"/>
              <a:buChar char="•"/>
            </a:pPr>
            <a:r>
              <a:rPr lang="en-US" sz="3200" dirty="0" smtClean="0">
                <a:solidFill>
                  <a:schemeClr val="tx1">
                    <a:lumMod val="75000"/>
                    <a:lumOff val="25000"/>
                  </a:schemeClr>
                </a:solidFill>
                <a:latin typeface="Arial" pitchFamily="34" charset="0"/>
                <a:cs typeface="Arial" pitchFamily="34" charset="0"/>
              </a:rPr>
              <a:t>We will reach our intended destination if we, by faith, trust and obey the Lord.</a:t>
            </a:r>
          </a:p>
          <a:p>
            <a:pPr marL="804672" lvl="2" indent="-347472">
              <a:buFont typeface="Arial" charset="0"/>
              <a:buChar char="•"/>
            </a:pPr>
            <a:r>
              <a:rPr lang="en-US" sz="2800" b="1" i="1" dirty="0" smtClean="0">
                <a:solidFill>
                  <a:schemeClr val="accent6">
                    <a:lumMod val="50000"/>
                  </a:schemeClr>
                </a:solidFill>
                <a:latin typeface="Arial" pitchFamily="34" charset="0"/>
                <a:cs typeface="Arial" pitchFamily="34" charset="0"/>
              </a:rPr>
              <a:t>Matthew 14:22</a:t>
            </a:r>
          </a:p>
          <a:p>
            <a:pPr marL="804672" lvl="2" indent="-347472">
              <a:buFont typeface="Arial" charset="0"/>
              <a:buChar char="•"/>
            </a:pPr>
            <a:r>
              <a:rPr lang="en-US" sz="2800" b="1" i="1" dirty="0" smtClean="0">
                <a:solidFill>
                  <a:schemeClr val="accent6">
                    <a:lumMod val="50000"/>
                  </a:schemeClr>
                </a:solidFill>
                <a:latin typeface="Arial" pitchFamily="34" charset="0"/>
                <a:cs typeface="Arial" pitchFamily="34" charset="0"/>
              </a:rPr>
              <a:t>John 6:21</a:t>
            </a:r>
          </a:p>
          <a:p>
            <a:pPr marL="347472" indent="-347472">
              <a:spcBef>
                <a:spcPts val="600"/>
              </a:spcBef>
              <a:buFont typeface="Arial" charset="0"/>
              <a:buChar char="•"/>
            </a:pPr>
            <a:r>
              <a:rPr lang="en-US" sz="3200" dirty="0" smtClean="0">
                <a:solidFill>
                  <a:schemeClr val="tx1">
                    <a:lumMod val="75000"/>
                    <a:lumOff val="25000"/>
                  </a:schemeClr>
                </a:solidFill>
                <a:latin typeface="Arial" pitchFamily="34" charset="0"/>
                <a:cs typeface="Arial" pitchFamily="34" charset="0"/>
              </a:rPr>
              <a:t>I may not know your problem, but I know the answer!</a:t>
            </a:r>
          </a:p>
        </p:txBody>
      </p:sp>
      <p:sp>
        <p:nvSpPr>
          <p:cNvPr id="5" name="TextBox 4"/>
          <p:cNvSpPr txBox="1"/>
          <p:nvPr/>
        </p:nvSpPr>
        <p:spPr>
          <a:xfrm>
            <a:off x="76200" y="152400"/>
            <a:ext cx="9144000" cy="1323439"/>
          </a:xfrm>
          <a:prstGeom prst="rect">
            <a:avLst/>
          </a:prstGeom>
          <a:noFill/>
          <a:ln w="28575">
            <a:noFill/>
          </a:ln>
        </p:spPr>
        <p:txBody>
          <a:bodyPr wrap="square" rtlCol="0">
            <a:spAutoFit/>
          </a:bodyPr>
          <a:lstStyle/>
          <a:p>
            <a:pPr algn="ctr"/>
            <a:r>
              <a:rPr lang="en-US" sz="4000" b="1" dirty="0" smtClean="0">
                <a:solidFill>
                  <a:schemeClr val="accent6">
                    <a:lumMod val="60000"/>
                    <a:lumOff val="40000"/>
                  </a:schemeClr>
                </a:solidFill>
                <a:latin typeface="Arial" pitchFamily="34" charset="0"/>
                <a:cs typeface="Arial" pitchFamily="34" charset="0"/>
              </a:rPr>
              <a:t>Remember, Jesus Has Power Over Storms</a:t>
            </a:r>
            <a:endParaRPr lang="en-US" sz="4000" b="1" dirty="0">
              <a:solidFill>
                <a:schemeClr val="accent6">
                  <a:lumMod val="60000"/>
                  <a:lumOff val="40000"/>
                </a:schemeClr>
              </a:solidFill>
              <a:latin typeface="Arial" pitchFamily="34" charset="0"/>
              <a:cs typeface="Arial" pitchFamily="34" charset="0"/>
            </a:endParaRPr>
          </a:p>
        </p:txBody>
      </p:sp>
    </p:spTree>
  </p:cSld>
  <p:clrMapOvr>
    <a:masterClrMapping/>
  </p:clrMapOvr>
  <mc:AlternateContent xmlns:mc="http://schemas.openxmlformats.org/markup-compatibility/2006">
    <mc:Choice xmlns:p14="http://schemas.microsoft.com/office/powerpoint/2010/main" Requires="p14">
      <p:transition p14:dur="450">
        <p:wipe/>
      </p:transition>
    </mc:Choice>
    <mc:Fallback>
      <p:transition>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checkerboard(across)">
                                      <p:cBhvr>
                                        <p:cTn id="7" dur="1000"/>
                                        <p:tgtEl>
                                          <p:spTgt spid="6">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checkerboard(across)">
                                      <p:cBhvr>
                                        <p:cTn id="10" dur="1000"/>
                                        <p:tgtEl>
                                          <p:spTgt spid="6">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checkerboard(across)">
                                      <p:cBhvr>
                                        <p:cTn id="13" dur="1000"/>
                                        <p:tgtEl>
                                          <p:spTgt spid="6">
                                            <p:txEl>
                                              <p:pRg st="2" end="2"/>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6">
                                            <p:txEl>
                                              <p:pRg st="3" end="3"/>
                                            </p:txEl>
                                          </p:spTgt>
                                        </p:tgtEl>
                                        <p:attrNameLst>
                                          <p:attrName>style.visibility</p:attrName>
                                        </p:attrNameLst>
                                      </p:cBhvr>
                                      <p:to>
                                        <p:strVal val="visible"/>
                                      </p:to>
                                    </p:set>
                                    <p:animEffect transition="in" filter="checkerboard(across)">
                                      <p:cBhvr>
                                        <p:cTn id="16" dur="10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http://www.boltlightningprotection.com/images/newlightning5.jpg"/>
          <p:cNvPicPr>
            <a:picLocks noChangeAspect="1" noChangeArrowheads="1"/>
          </p:cNvPicPr>
          <p:nvPr/>
        </p:nvPicPr>
        <p:blipFill>
          <a:blip r:embed="rId3"/>
          <a:srcRect/>
          <a:stretch>
            <a:fillRect/>
          </a:stretch>
        </p:blipFill>
        <p:spPr bwMode="auto">
          <a:xfrm>
            <a:off x="0" y="0"/>
            <a:ext cx="9372600" cy="6858000"/>
          </a:xfrm>
          <a:prstGeom prst="rect">
            <a:avLst/>
          </a:prstGeom>
          <a:noFill/>
        </p:spPr>
      </p:pic>
      <p:sp>
        <p:nvSpPr>
          <p:cNvPr id="6" name="TextBox 5"/>
          <p:cNvSpPr txBox="1"/>
          <p:nvPr/>
        </p:nvSpPr>
        <p:spPr>
          <a:xfrm>
            <a:off x="2514600" y="1676400"/>
            <a:ext cx="4419600" cy="3354765"/>
          </a:xfrm>
          <a:prstGeom prst="rect">
            <a:avLst/>
          </a:prstGeom>
          <a:solidFill>
            <a:srgbClr val="FAC090">
              <a:alpha val="69804"/>
            </a:srgbClr>
          </a:solidFill>
          <a:ln w="28575">
            <a:solidFill>
              <a:schemeClr val="tx1">
                <a:lumMod val="75000"/>
                <a:lumOff val="25000"/>
              </a:schemeClr>
            </a:solidFill>
          </a:ln>
        </p:spPr>
        <p:txBody>
          <a:bodyPr wrap="square" rtlCol="0">
            <a:spAutoFit/>
          </a:bodyPr>
          <a:lstStyle/>
          <a:p>
            <a:pPr marL="347472" indent="-347472">
              <a:spcBef>
                <a:spcPts val="1200"/>
              </a:spcBef>
              <a:buFont typeface="Arial" charset="0"/>
              <a:buChar char="•"/>
            </a:pPr>
            <a:r>
              <a:rPr lang="en-US" sz="3200" b="1" dirty="0" smtClean="0">
                <a:solidFill>
                  <a:schemeClr val="tx1">
                    <a:lumMod val="75000"/>
                    <a:lumOff val="25000"/>
                  </a:schemeClr>
                </a:solidFill>
                <a:latin typeface="Arial" pitchFamily="34" charset="0"/>
                <a:cs typeface="Arial" pitchFamily="34" charset="0"/>
              </a:rPr>
              <a:t>Remember who is in control.</a:t>
            </a:r>
          </a:p>
          <a:p>
            <a:pPr marL="347472" indent="-347472">
              <a:spcBef>
                <a:spcPts val="1200"/>
              </a:spcBef>
              <a:buFont typeface="Arial" charset="0"/>
              <a:buChar char="•"/>
            </a:pPr>
            <a:r>
              <a:rPr lang="en-US" sz="3200" b="1" dirty="0" smtClean="0">
                <a:solidFill>
                  <a:schemeClr val="tx1">
                    <a:lumMod val="75000"/>
                    <a:lumOff val="25000"/>
                  </a:schemeClr>
                </a:solidFill>
                <a:latin typeface="Arial" pitchFamily="34" charset="0"/>
                <a:cs typeface="Arial" pitchFamily="34" charset="0"/>
              </a:rPr>
              <a:t>Remember, there is a purpose.</a:t>
            </a:r>
          </a:p>
          <a:p>
            <a:pPr marL="347472" indent="-347472">
              <a:spcBef>
                <a:spcPts val="1200"/>
              </a:spcBef>
              <a:buFont typeface="Arial" charset="0"/>
              <a:buChar char="•"/>
            </a:pPr>
            <a:r>
              <a:rPr lang="en-US" sz="3200" b="1" dirty="0" smtClean="0">
                <a:solidFill>
                  <a:schemeClr val="tx1">
                    <a:lumMod val="75000"/>
                    <a:lumOff val="25000"/>
                  </a:schemeClr>
                </a:solidFill>
                <a:latin typeface="Arial" pitchFamily="34" charset="0"/>
                <a:cs typeface="Arial" pitchFamily="34" charset="0"/>
              </a:rPr>
              <a:t>Remember, Jesus is our Intercessor.</a:t>
            </a:r>
          </a:p>
        </p:txBody>
      </p:sp>
      <p:sp>
        <p:nvSpPr>
          <p:cNvPr id="5" name="TextBox 4"/>
          <p:cNvSpPr txBox="1"/>
          <p:nvPr/>
        </p:nvSpPr>
        <p:spPr>
          <a:xfrm>
            <a:off x="76200" y="152400"/>
            <a:ext cx="9144000" cy="707886"/>
          </a:xfrm>
          <a:prstGeom prst="rect">
            <a:avLst/>
          </a:prstGeom>
          <a:noFill/>
          <a:ln w="28575">
            <a:noFill/>
          </a:ln>
        </p:spPr>
        <p:txBody>
          <a:bodyPr wrap="square" rtlCol="0">
            <a:spAutoFit/>
          </a:bodyPr>
          <a:lstStyle/>
          <a:p>
            <a:pPr algn="ctr"/>
            <a:r>
              <a:rPr lang="en-US" sz="4000" b="1" dirty="0" smtClean="0">
                <a:solidFill>
                  <a:schemeClr val="accent6">
                    <a:lumMod val="60000"/>
                    <a:lumOff val="40000"/>
                  </a:schemeClr>
                </a:solidFill>
                <a:latin typeface="Arial" pitchFamily="34" charset="0"/>
                <a:cs typeface="Arial" pitchFamily="34" charset="0"/>
              </a:rPr>
              <a:t>Riding out the Storms of Life</a:t>
            </a:r>
            <a:endParaRPr lang="en-US" sz="4000" b="1" dirty="0">
              <a:solidFill>
                <a:schemeClr val="accent6">
                  <a:lumMod val="60000"/>
                  <a:lumOff val="40000"/>
                </a:schemeClr>
              </a:solidFill>
              <a:latin typeface="Arial" pitchFamily="34" charset="0"/>
              <a:cs typeface="Arial" pitchFamily="34" charset="0"/>
            </a:endParaRPr>
          </a:p>
        </p:txBody>
      </p:sp>
    </p:spTree>
  </p:cSld>
  <p:clrMapOvr>
    <a:masterClrMapping/>
  </p:clrMapOvr>
  <mc:AlternateContent xmlns:mc="http://schemas.openxmlformats.org/markup-compatibility/2006">
    <mc:Choice xmlns:p14="http://schemas.microsoft.com/office/powerpoint/2010/main" Requires="p14">
      <p:transition p14:dur="450">
        <p:wipe/>
      </p:transition>
    </mc:Choice>
    <mc:Fallback>
      <p:transition>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checkerboard(across)">
                                      <p:cBhvr>
                                        <p:cTn id="7" dur="1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checkerboard(across)">
                                      <p:cBhvr>
                                        <p:cTn id="12" dur="10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checkerboard(across)">
                                      <p:cBhvr>
                                        <p:cTn id="17" dur="1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http://www.boltlightningprotection.com/images/newlightning5.jpg"/>
          <p:cNvPicPr>
            <a:picLocks noChangeAspect="1" noChangeArrowheads="1"/>
          </p:cNvPicPr>
          <p:nvPr/>
        </p:nvPicPr>
        <p:blipFill>
          <a:blip r:embed="rId3"/>
          <a:srcRect/>
          <a:stretch>
            <a:fillRect/>
          </a:stretch>
        </p:blipFill>
        <p:spPr bwMode="auto">
          <a:xfrm>
            <a:off x="0" y="0"/>
            <a:ext cx="9372600" cy="6858000"/>
          </a:xfrm>
          <a:prstGeom prst="rect">
            <a:avLst/>
          </a:prstGeom>
          <a:noFill/>
        </p:spPr>
      </p:pic>
      <p:sp>
        <p:nvSpPr>
          <p:cNvPr id="6" name="TextBox 5"/>
          <p:cNvSpPr txBox="1"/>
          <p:nvPr/>
        </p:nvSpPr>
        <p:spPr>
          <a:xfrm>
            <a:off x="2514600" y="1595021"/>
            <a:ext cx="4419600" cy="4185761"/>
          </a:xfrm>
          <a:prstGeom prst="rect">
            <a:avLst/>
          </a:prstGeom>
          <a:solidFill>
            <a:srgbClr val="FAC090">
              <a:alpha val="69804"/>
            </a:srgbClr>
          </a:solidFill>
          <a:ln w="28575">
            <a:solidFill>
              <a:schemeClr val="tx1"/>
            </a:solidFill>
          </a:ln>
        </p:spPr>
        <p:txBody>
          <a:bodyPr wrap="square" rtlCol="0">
            <a:spAutoFit/>
          </a:bodyPr>
          <a:lstStyle/>
          <a:p>
            <a:pPr marL="347472" indent="-347472">
              <a:spcBef>
                <a:spcPts val="600"/>
              </a:spcBef>
              <a:buFont typeface="Arial" charset="0"/>
              <a:buChar char="•"/>
            </a:pPr>
            <a:r>
              <a:rPr lang="en-US" sz="3200" b="1" dirty="0" smtClean="0">
                <a:solidFill>
                  <a:schemeClr val="tx1">
                    <a:lumMod val="75000"/>
                    <a:lumOff val="25000"/>
                  </a:schemeClr>
                </a:solidFill>
                <a:latin typeface="Arial" pitchFamily="34" charset="0"/>
                <a:cs typeface="Arial" pitchFamily="34" charset="0"/>
              </a:rPr>
              <a:t>Remember, you can’t make it on your own.</a:t>
            </a:r>
          </a:p>
          <a:p>
            <a:pPr marL="347472" indent="-347472">
              <a:spcBef>
                <a:spcPts val="600"/>
              </a:spcBef>
              <a:buFont typeface="Arial" charset="0"/>
              <a:buChar char="•"/>
            </a:pPr>
            <a:r>
              <a:rPr lang="en-US" sz="3200" b="1" dirty="0" smtClean="0">
                <a:solidFill>
                  <a:schemeClr val="tx1">
                    <a:lumMod val="75000"/>
                    <a:lumOff val="25000"/>
                  </a:schemeClr>
                </a:solidFill>
                <a:latin typeface="Arial" pitchFamily="34" charset="0"/>
                <a:cs typeface="Arial" pitchFamily="34" charset="0"/>
              </a:rPr>
              <a:t>Remember, Jesus is near.</a:t>
            </a:r>
          </a:p>
          <a:p>
            <a:pPr marL="347472" indent="-347472">
              <a:spcBef>
                <a:spcPts val="600"/>
              </a:spcBef>
              <a:buFont typeface="Arial" charset="0"/>
              <a:buChar char="•"/>
            </a:pPr>
            <a:r>
              <a:rPr lang="en-US" sz="3200" b="1" dirty="0" smtClean="0">
                <a:solidFill>
                  <a:schemeClr val="tx1">
                    <a:lumMod val="75000"/>
                    <a:lumOff val="25000"/>
                  </a:schemeClr>
                </a:solidFill>
                <a:latin typeface="Arial" pitchFamily="34" charset="0"/>
                <a:cs typeface="Arial" pitchFamily="34" charset="0"/>
              </a:rPr>
              <a:t>Remember, Jesus has power over the storms.</a:t>
            </a:r>
          </a:p>
        </p:txBody>
      </p:sp>
      <p:sp>
        <p:nvSpPr>
          <p:cNvPr id="5" name="TextBox 4"/>
          <p:cNvSpPr txBox="1"/>
          <p:nvPr/>
        </p:nvSpPr>
        <p:spPr>
          <a:xfrm>
            <a:off x="76200" y="152400"/>
            <a:ext cx="9144000" cy="707886"/>
          </a:xfrm>
          <a:prstGeom prst="rect">
            <a:avLst/>
          </a:prstGeom>
          <a:noFill/>
          <a:ln w="28575">
            <a:noFill/>
          </a:ln>
        </p:spPr>
        <p:txBody>
          <a:bodyPr wrap="square" rtlCol="0">
            <a:spAutoFit/>
          </a:bodyPr>
          <a:lstStyle/>
          <a:p>
            <a:pPr algn="ctr"/>
            <a:r>
              <a:rPr lang="en-US" sz="4000" b="1" dirty="0" smtClean="0">
                <a:solidFill>
                  <a:schemeClr val="accent6">
                    <a:lumMod val="60000"/>
                    <a:lumOff val="40000"/>
                  </a:schemeClr>
                </a:solidFill>
                <a:latin typeface="Arial" pitchFamily="34" charset="0"/>
                <a:cs typeface="Arial" pitchFamily="34" charset="0"/>
              </a:rPr>
              <a:t>Riding out the Storms of Life</a:t>
            </a:r>
            <a:endParaRPr lang="en-US" sz="4000" b="1" dirty="0">
              <a:solidFill>
                <a:schemeClr val="accent6">
                  <a:lumMod val="60000"/>
                  <a:lumOff val="40000"/>
                </a:schemeClr>
              </a:solidFill>
              <a:latin typeface="Arial" pitchFamily="34" charset="0"/>
              <a:cs typeface="Arial" pitchFamily="34" charset="0"/>
            </a:endParaRPr>
          </a:p>
        </p:txBody>
      </p:sp>
    </p:spTree>
  </p:cSld>
  <p:clrMapOvr>
    <a:masterClrMapping/>
  </p:clrMapOvr>
  <mc:AlternateContent xmlns:mc="http://schemas.openxmlformats.org/markup-compatibility/2006">
    <mc:Choice xmlns:p14="http://schemas.microsoft.com/office/powerpoint/2010/main" Requires="p14">
      <p:transition p14:dur="450">
        <p:wipe/>
      </p:transition>
    </mc:Choice>
    <mc:Fallback>
      <p:transition>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checkerboard(across)">
                                      <p:cBhvr>
                                        <p:cTn id="7" dur="1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checkerboard(across)">
                                      <p:cBhvr>
                                        <p:cTn id="12" dur="10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checkerboard(across)">
                                      <p:cBhvr>
                                        <p:cTn id="17" dur="1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http://i179.photobucket.com/albums/w302/bankerboy21/964458walking-on-water.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11" name="TextBox 10"/>
          <p:cNvSpPr txBox="1"/>
          <p:nvPr/>
        </p:nvSpPr>
        <p:spPr>
          <a:xfrm>
            <a:off x="304800" y="1765280"/>
            <a:ext cx="2971800" cy="3416320"/>
          </a:xfrm>
          <a:prstGeom prst="rect">
            <a:avLst/>
          </a:prstGeom>
          <a:solidFill>
            <a:srgbClr val="DBEEF4">
              <a:alpha val="69804"/>
            </a:srgbClr>
          </a:solidFill>
          <a:ln>
            <a:solidFill>
              <a:schemeClr val="tx1">
                <a:lumMod val="75000"/>
                <a:lumOff val="25000"/>
              </a:schemeClr>
            </a:solidFill>
          </a:ln>
        </p:spPr>
        <p:txBody>
          <a:bodyPr wrap="square" rtlCol="0">
            <a:spAutoFit/>
          </a:bodyPr>
          <a:lstStyle/>
          <a:p>
            <a:pPr algn="ctr"/>
            <a:r>
              <a:rPr lang="en-US" sz="5400" b="1" dirty="0" smtClean="0">
                <a:solidFill>
                  <a:schemeClr val="tx1">
                    <a:lumMod val="75000"/>
                    <a:lumOff val="25000"/>
                  </a:schemeClr>
                </a:solidFill>
                <a:latin typeface="Arial" pitchFamily="34" charset="0"/>
                <a:cs typeface="Arial" pitchFamily="34" charset="0"/>
              </a:rPr>
              <a:t>We are going to have storms!</a:t>
            </a:r>
            <a:endParaRPr lang="en-US" sz="5400" b="1" dirty="0">
              <a:solidFill>
                <a:schemeClr val="tx1">
                  <a:lumMod val="75000"/>
                  <a:lumOff val="25000"/>
                </a:schemeClr>
              </a:solidFill>
              <a:latin typeface="Arial" pitchFamily="34" charset="0"/>
              <a:cs typeface="Arial" pitchFamily="34" charset="0"/>
            </a:endParaRPr>
          </a:p>
        </p:txBody>
      </p:sp>
      <p:sp>
        <p:nvSpPr>
          <p:cNvPr id="12" name="TextBox 11"/>
          <p:cNvSpPr txBox="1"/>
          <p:nvPr/>
        </p:nvSpPr>
        <p:spPr>
          <a:xfrm>
            <a:off x="5334000" y="1548348"/>
            <a:ext cx="3505200" cy="3785652"/>
          </a:xfrm>
          <a:prstGeom prst="rect">
            <a:avLst/>
          </a:prstGeom>
          <a:solidFill>
            <a:srgbClr val="DBEEF4">
              <a:alpha val="69804"/>
            </a:srgbClr>
          </a:solidFill>
          <a:ln>
            <a:solidFill>
              <a:schemeClr val="tx1">
                <a:lumMod val="75000"/>
                <a:lumOff val="25000"/>
              </a:schemeClr>
            </a:solidFill>
          </a:ln>
        </p:spPr>
        <p:txBody>
          <a:bodyPr wrap="square" rtlCol="0">
            <a:spAutoFit/>
          </a:bodyPr>
          <a:lstStyle/>
          <a:p>
            <a:pPr algn="ctr"/>
            <a:r>
              <a:rPr lang="en-US" sz="4800" b="1" dirty="0" smtClean="0">
                <a:solidFill>
                  <a:schemeClr val="tx1">
                    <a:lumMod val="75000"/>
                    <a:lumOff val="25000"/>
                  </a:schemeClr>
                </a:solidFill>
                <a:latin typeface="Arial" pitchFamily="34" charset="0"/>
                <a:cs typeface="Arial" pitchFamily="34" charset="0"/>
              </a:rPr>
              <a:t>The real question is </a:t>
            </a:r>
            <a:r>
              <a:rPr lang="en-US" sz="4800" b="1" u="sng" dirty="0" smtClean="0">
                <a:solidFill>
                  <a:schemeClr val="tx1">
                    <a:lumMod val="75000"/>
                    <a:lumOff val="25000"/>
                  </a:schemeClr>
                </a:solidFill>
                <a:latin typeface="Arial" pitchFamily="34" charset="0"/>
                <a:cs typeface="Arial" pitchFamily="34" charset="0"/>
              </a:rPr>
              <a:t>how</a:t>
            </a:r>
            <a:r>
              <a:rPr lang="en-US" sz="4800" b="1" dirty="0" smtClean="0">
                <a:solidFill>
                  <a:schemeClr val="tx1">
                    <a:lumMod val="75000"/>
                    <a:lumOff val="25000"/>
                  </a:schemeClr>
                </a:solidFill>
                <a:latin typeface="Arial" pitchFamily="34" charset="0"/>
                <a:cs typeface="Arial" pitchFamily="34" charset="0"/>
              </a:rPr>
              <a:t> will we face them?</a:t>
            </a:r>
            <a:endParaRPr lang="en-US" sz="4800" b="1" dirty="0">
              <a:solidFill>
                <a:schemeClr val="tx1">
                  <a:lumMod val="75000"/>
                  <a:lumOff val="25000"/>
                </a:schemeClr>
              </a:solidFill>
              <a:latin typeface="Arial" pitchFamily="34" charset="0"/>
              <a:cs typeface="Arial" pitchFamily="34" charset="0"/>
            </a:endParaRPr>
          </a:p>
        </p:txBody>
      </p:sp>
      <p:sp>
        <p:nvSpPr>
          <p:cNvPr id="6" name="TextBox 5"/>
          <p:cNvSpPr txBox="1"/>
          <p:nvPr/>
        </p:nvSpPr>
        <p:spPr>
          <a:xfrm>
            <a:off x="990600" y="229850"/>
            <a:ext cx="7162800" cy="1446550"/>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400" b="1" dirty="0" smtClean="0">
                <a:ln w="11430"/>
                <a:solidFill>
                  <a:schemeClr val="accent5">
                    <a:lumMod val="40000"/>
                    <a:lumOff val="60000"/>
                  </a:schemeClr>
                </a:solidFill>
                <a:effectLst>
                  <a:glow rad="63500">
                    <a:schemeClr val="accent4">
                      <a:satMod val="175000"/>
                      <a:alpha val="40000"/>
                    </a:schemeClr>
                  </a:glow>
                </a:effectLst>
                <a:latin typeface="Arial" pitchFamily="34" charset="0"/>
                <a:cs typeface="Arial" pitchFamily="34" charset="0"/>
              </a:rPr>
              <a:t>Riding out the Storms of Life</a:t>
            </a:r>
            <a:endParaRPr lang="en-US" sz="4400" b="1" dirty="0">
              <a:ln w="11430"/>
              <a:solidFill>
                <a:schemeClr val="accent5">
                  <a:lumMod val="40000"/>
                  <a:lumOff val="60000"/>
                </a:schemeClr>
              </a:solidFill>
              <a:effectLst>
                <a:glow rad="63500">
                  <a:schemeClr val="accent4">
                    <a:satMod val="175000"/>
                    <a:alpha val="40000"/>
                  </a:schemeClr>
                </a:glow>
              </a:effectLst>
              <a:latin typeface="Arial" pitchFamily="34" charset="0"/>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p14:dur="450">
        <p:wipe/>
      </p:transition>
    </mc:Choice>
    <mc:Fallback xmlns="">
      <p:transition>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circle(in)">
                                      <p:cBhvr>
                                        <p:cTn id="12"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http://i179.photobucket.com/albums/w302/bankerboy21/964458walking-on-water.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3" name="TextBox 2"/>
          <p:cNvSpPr txBox="1"/>
          <p:nvPr/>
        </p:nvSpPr>
        <p:spPr>
          <a:xfrm>
            <a:off x="152400" y="2005548"/>
            <a:ext cx="5562600" cy="3785652"/>
          </a:xfrm>
          <a:prstGeom prst="rect">
            <a:avLst/>
          </a:prstGeom>
          <a:solidFill>
            <a:srgbClr val="DBEEF4">
              <a:alpha val="69804"/>
            </a:srgbClr>
          </a:solidFill>
          <a:ln>
            <a:solidFill>
              <a:schemeClr val="tx1">
                <a:lumMod val="75000"/>
                <a:lumOff val="25000"/>
              </a:schemeClr>
            </a:solidFill>
          </a:ln>
        </p:spPr>
        <p:txBody>
          <a:bodyPr wrap="square" rtlCol="0">
            <a:spAutoFit/>
          </a:bodyPr>
          <a:lstStyle/>
          <a:p>
            <a:pPr algn="ctr"/>
            <a:r>
              <a:rPr lang="en-US" sz="4000" b="1" dirty="0" smtClean="0">
                <a:solidFill>
                  <a:schemeClr val="tx1">
                    <a:lumMod val="75000"/>
                    <a:lumOff val="25000"/>
                  </a:schemeClr>
                </a:solidFill>
                <a:latin typeface="Arial" pitchFamily="34" charset="0"/>
                <a:cs typeface="Arial" pitchFamily="34" charset="0"/>
              </a:rPr>
              <a:t>God has not promised us a storm- free journey, but He will provide the faithful with a safe landing!</a:t>
            </a:r>
            <a:endParaRPr lang="en-US" sz="4000" b="1" dirty="0">
              <a:solidFill>
                <a:schemeClr val="tx1">
                  <a:lumMod val="75000"/>
                  <a:lumOff val="25000"/>
                </a:schemeClr>
              </a:solidFill>
              <a:latin typeface="Arial" pitchFamily="34" charset="0"/>
              <a:cs typeface="Arial" pitchFamily="34" charset="0"/>
            </a:endParaRPr>
          </a:p>
        </p:txBody>
      </p:sp>
      <p:sp>
        <p:nvSpPr>
          <p:cNvPr id="5" name="TextBox 4"/>
          <p:cNvSpPr txBox="1"/>
          <p:nvPr/>
        </p:nvSpPr>
        <p:spPr>
          <a:xfrm>
            <a:off x="990600" y="229850"/>
            <a:ext cx="7162800" cy="1446550"/>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400" b="1" dirty="0" smtClean="0">
                <a:ln w="11430"/>
                <a:solidFill>
                  <a:schemeClr val="accent5">
                    <a:lumMod val="40000"/>
                    <a:lumOff val="60000"/>
                  </a:schemeClr>
                </a:solidFill>
                <a:effectLst>
                  <a:glow rad="63500">
                    <a:schemeClr val="accent4">
                      <a:satMod val="175000"/>
                      <a:alpha val="40000"/>
                    </a:schemeClr>
                  </a:glow>
                </a:effectLst>
                <a:latin typeface="Arial" pitchFamily="34" charset="0"/>
                <a:cs typeface="Arial" pitchFamily="34" charset="0"/>
              </a:rPr>
              <a:t>Riding out the Storms of Life</a:t>
            </a:r>
            <a:endParaRPr lang="en-US" sz="4400" b="1" dirty="0">
              <a:ln w="11430"/>
              <a:solidFill>
                <a:schemeClr val="accent5">
                  <a:lumMod val="40000"/>
                  <a:lumOff val="60000"/>
                </a:schemeClr>
              </a:solidFill>
              <a:effectLst>
                <a:glow rad="63500">
                  <a:schemeClr val="accent4">
                    <a:satMod val="175000"/>
                    <a:alpha val="40000"/>
                  </a:schemeClr>
                </a:glow>
              </a:effectLst>
              <a:latin typeface="Arial" pitchFamily="34" charset="0"/>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p14:dur="450">
        <p:wipe/>
      </p:transition>
    </mc:Choice>
    <mc:Fallback xmlns="">
      <p:transition>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http://www.boltlightningprotection.com/images/newlightning5.jpg"/>
          <p:cNvPicPr>
            <a:picLocks noChangeAspect="1" noChangeArrowheads="1"/>
          </p:cNvPicPr>
          <p:nvPr/>
        </p:nvPicPr>
        <p:blipFill>
          <a:blip r:embed="rId3"/>
          <a:srcRect/>
          <a:stretch>
            <a:fillRect/>
          </a:stretch>
        </p:blipFill>
        <p:spPr bwMode="auto">
          <a:xfrm>
            <a:off x="0" y="0"/>
            <a:ext cx="9372600" cy="6858000"/>
          </a:xfrm>
          <a:prstGeom prst="rect">
            <a:avLst/>
          </a:prstGeom>
          <a:noFill/>
          <a:ln w="28575">
            <a:solidFill>
              <a:schemeClr val="tx1"/>
            </a:solidFill>
          </a:ln>
        </p:spPr>
      </p:pic>
      <p:sp>
        <p:nvSpPr>
          <p:cNvPr id="3" name="TextBox 2"/>
          <p:cNvSpPr txBox="1"/>
          <p:nvPr/>
        </p:nvSpPr>
        <p:spPr>
          <a:xfrm>
            <a:off x="228600" y="457200"/>
            <a:ext cx="4191000" cy="1323439"/>
          </a:xfrm>
          <a:prstGeom prst="rect">
            <a:avLst/>
          </a:prstGeom>
          <a:noFill/>
        </p:spPr>
        <p:txBody>
          <a:bodyPr wrap="square" rtlCol="0">
            <a:spAutoFit/>
          </a:bodyPr>
          <a:lstStyle/>
          <a:p>
            <a:r>
              <a:rPr lang="en-US" sz="4000" dirty="0" smtClean="0">
                <a:solidFill>
                  <a:schemeClr val="accent6">
                    <a:lumMod val="60000"/>
                    <a:lumOff val="40000"/>
                  </a:schemeClr>
                </a:solidFill>
                <a:latin typeface="Arial" pitchFamily="34" charset="0"/>
                <a:cs typeface="Arial" pitchFamily="34" charset="0"/>
              </a:rPr>
              <a:t>We Are Going to Have Storms!</a:t>
            </a:r>
            <a:endParaRPr lang="en-US" sz="4000" dirty="0">
              <a:solidFill>
                <a:schemeClr val="accent6">
                  <a:lumMod val="60000"/>
                  <a:lumOff val="40000"/>
                </a:schemeClr>
              </a:solidFill>
              <a:latin typeface="Arial" pitchFamily="34" charset="0"/>
              <a:cs typeface="Arial" pitchFamily="34" charset="0"/>
            </a:endParaRPr>
          </a:p>
        </p:txBody>
      </p:sp>
      <p:sp>
        <p:nvSpPr>
          <p:cNvPr id="4" name="TextBox 3"/>
          <p:cNvSpPr txBox="1"/>
          <p:nvPr/>
        </p:nvSpPr>
        <p:spPr>
          <a:xfrm>
            <a:off x="228600" y="4191000"/>
            <a:ext cx="3962400" cy="954107"/>
          </a:xfrm>
          <a:prstGeom prst="rect">
            <a:avLst/>
          </a:prstGeom>
          <a:noFill/>
        </p:spPr>
        <p:txBody>
          <a:bodyPr wrap="square" rtlCol="0">
            <a:spAutoFit/>
          </a:bodyPr>
          <a:lstStyle/>
          <a:p>
            <a:pPr algn="ctr"/>
            <a:r>
              <a:rPr lang="en-US" sz="2800" b="1" dirty="0" smtClean="0">
                <a:solidFill>
                  <a:srgbClr val="FAC090"/>
                </a:solidFill>
                <a:latin typeface="Arial" pitchFamily="34" charset="0"/>
                <a:cs typeface="Arial" pitchFamily="34" charset="0"/>
              </a:rPr>
              <a:t>James 1:2;                          1 Corinthians 10:13</a:t>
            </a:r>
            <a:endParaRPr lang="en-US" sz="2800" b="1" dirty="0">
              <a:solidFill>
                <a:srgbClr val="FAC090"/>
              </a:solidFill>
              <a:latin typeface="Arial" pitchFamily="34" charset="0"/>
              <a:cs typeface="Arial" pitchFamily="34" charset="0"/>
            </a:endParaRPr>
          </a:p>
        </p:txBody>
      </p:sp>
      <p:sp>
        <p:nvSpPr>
          <p:cNvPr id="7" name="TextBox 6"/>
          <p:cNvSpPr txBox="1"/>
          <p:nvPr/>
        </p:nvSpPr>
        <p:spPr>
          <a:xfrm>
            <a:off x="5410200" y="838200"/>
            <a:ext cx="3733800" cy="4585871"/>
          </a:xfrm>
          <a:prstGeom prst="rect">
            <a:avLst/>
          </a:prstGeom>
          <a:solidFill>
            <a:srgbClr val="FCD5B5">
              <a:alpha val="69804"/>
            </a:srgbClr>
          </a:solidFill>
          <a:ln w="28575">
            <a:solidFill>
              <a:schemeClr val="tx1"/>
            </a:solidFill>
          </a:ln>
        </p:spPr>
        <p:txBody>
          <a:bodyPr wrap="square" rtlCol="0">
            <a:spAutoFit/>
          </a:bodyPr>
          <a:lstStyle/>
          <a:p>
            <a:pPr>
              <a:spcBef>
                <a:spcPts val="600"/>
              </a:spcBef>
            </a:pPr>
            <a:r>
              <a:rPr lang="en-US" sz="2800" b="1" dirty="0" smtClean="0">
                <a:solidFill>
                  <a:schemeClr val="tx1">
                    <a:lumMod val="75000"/>
                    <a:lumOff val="25000"/>
                  </a:schemeClr>
                </a:solidFill>
                <a:latin typeface="Arial Narrow" pitchFamily="34" charset="0"/>
              </a:rPr>
              <a:t>Enjoy the good times and be thankful!</a:t>
            </a:r>
          </a:p>
          <a:p>
            <a:pPr>
              <a:spcBef>
                <a:spcPts val="1200"/>
              </a:spcBef>
            </a:pPr>
            <a:r>
              <a:rPr lang="en-US" sz="2800" b="1" dirty="0" smtClean="0">
                <a:solidFill>
                  <a:schemeClr val="tx1">
                    <a:lumMod val="75000"/>
                    <a:lumOff val="25000"/>
                  </a:schemeClr>
                </a:solidFill>
                <a:latin typeface="Arial Narrow" pitchFamily="34" charset="0"/>
              </a:rPr>
              <a:t>Prepare for storms before they come!</a:t>
            </a:r>
          </a:p>
          <a:p>
            <a:pPr>
              <a:spcBef>
                <a:spcPts val="1200"/>
              </a:spcBef>
            </a:pPr>
            <a:r>
              <a:rPr lang="en-US" sz="2800" b="1" dirty="0" smtClean="0">
                <a:solidFill>
                  <a:schemeClr val="tx1">
                    <a:lumMod val="75000"/>
                    <a:lumOff val="25000"/>
                  </a:schemeClr>
                </a:solidFill>
                <a:latin typeface="Arial Narrow" pitchFamily="34" charset="0"/>
              </a:rPr>
              <a:t>Storms often come on the heels of success!</a:t>
            </a:r>
          </a:p>
          <a:p>
            <a:pPr>
              <a:spcBef>
                <a:spcPts val="1200"/>
              </a:spcBef>
            </a:pPr>
            <a:r>
              <a:rPr lang="en-US" sz="2800" b="1" dirty="0" smtClean="0">
                <a:solidFill>
                  <a:schemeClr val="tx1">
                    <a:lumMod val="75000"/>
                    <a:lumOff val="25000"/>
                  </a:schemeClr>
                </a:solidFill>
                <a:latin typeface="Arial Narrow" pitchFamily="34" charset="0"/>
              </a:rPr>
              <a:t>Beware of shallow theology!</a:t>
            </a:r>
          </a:p>
          <a:p>
            <a:pPr>
              <a:spcBef>
                <a:spcPts val="1200"/>
              </a:spcBef>
            </a:pPr>
            <a:r>
              <a:rPr lang="en-US" sz="2800" b="1" dirty="0" smtClean="0">
                <a:solidFill>
                  <a:schemeClr val="tx1">
                    <a:lumMod val="75000"/>
                    <a:lumOff val="25000"/>
                  </a:schemeClr>
                </a:solidFill>
                <a:latin typeface="Arial Narrow" pitchFamily="34" charset="0"/>
              </a:rPr>
              <a:t>Remember six things …</a:t>
            </a:r>
            <a:endParaRPr lang="en-US" sz="2800" b="1" dirty="0">
              <a:solidFill>
                <a:schemeClr val="tx1">
                  <a:lumMod val="75000"/>
                  <a:lumOff val="25000"/>
                </a:schemeClr>
              </a:solidFill>
              <a:latin typeface="Arial Narrow" pitchFamily="34" charset="0"/>
            </a:endParaRPr>
          </a:p>
        </p:txBody>
      </p:sp>
      <p:sp>
        <p:nvSpPr>
          <p:cNvPr id="13" name="Right Arrow 12"/>
          <p:cNvSpPr/>
          <p:nvPr/>
        </p:nvSpPr>
        <p:spPr>
          <a:xfrm>
            <a:off x="4343400" y="914400"/>
            <a:ext cx="978408" cy="484632"/>
          </a:xfrm>
          <a:prstGeom prst="rightArrow">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Arrow 13"/>
          <p:cNvSpPr/>
          <p:nvPr/>
        </p:nvSpPr>
        <p:spPr>
          <a:xfrm>
            <a:off x="4343400" y="1752600"/>
            <a:ext cx="978408" cy="484632"/>
          </a:xfrm>
          <a:prstGeom prst="rightArrow">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ight Arrow 14"/>
          <p:cNvSpPr/>
          <p:nvPr/>
        </p:nvSpPr>
        <p:spPr>
          <a:xfrm>
            <a:off x="4343400" y="2868168"/>
            <a:ext cx="978408" cy="484632"/>
          </a:xfrm>
          <a:prstGeom prst="rightArrow">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Arrow 15"/>
          <p:cNvSpPr/>
          <p:nvPr/>
        </p:nvSpPr>
        <p:spPr>
          <a:xfrm>
            <a:off x="4343400" y="3886200"/>
            <a:ext cx="978408" cy="484632"/>
          </a:xfrm>
          <a:prstGeom prst="rightArrow">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ight Arrow 16"/>
          <p:cNvSpPr/>
          <p:nvPr/>
        </p:nvSpPr>
        <p:spPr>
          <a:xfrm>
            <a:off x="4343400" y="4849368"/>
            <a:ext cx="978408" cy="484632"/>
          </a:xfrm>
          <a:prstGeom prst="rightArrow">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p14:dur="450">
        <p:wipe/>
      </p:transition>
    </mc:Choice>
    <mc:Fallback xmlns="">
      <p:transition>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linds(horizontal)">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blinds(horizontal)">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blinds(horizontal)">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blinds(horizontal)">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strips(downRight)">
                                      <p:cBhvr>
                                        <p:cTn id="27" dur="10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http://i179.photobucket.com/albums/w302/bankerboy21/964458walking-on-water.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3" name="TextBox 2"/>
          <p:cNvSpPr txBox="1"/>
          <p:nvPr/>
        </p:nvSpPr>
        <p:spPr>
          <a:xfrm>
            <a:off x="304800" y="1630740"/>
            <a:ext cx="5562600" cy="1569660"/>
          </a:xfrm>
          <a:prstGeom prst="rect">
            <a:avLst/>
          </a:prstGeom>
          <a:solidFill>
            <a:srgbClr val="DBEEF4">
              <a:alpha val="69804"/>
            </a:srgbClr>
          </a:solidFill>
          <a:ln>
            <a:solidFill>
              <a:schemeClr val="tx1">
                <a:lumMod val="75000"/>
                <a:lumOff val="25000"/>
              </a:schemeClr>
            </a:solidFill>
          </a:ln>
        </p:spPr>
        <p:txBody>
          <a:bodyPr wrap="square" rtlCol="0">
            <a:spAutoFit/>
          </a:bodyPr>
          <a:lstStyle/>
          <a:p>
            <a:r>
              <a:rPr lang="en-US" sz="3200" b="1" dirty="0" smtClean="0">
                <a:solidFill>
                  <a:schemeClr val="tx1">
                    <a:lumMod val="65000"/>
                    <a:lumOff val="35000"/>
                  </a:schemeClr>
                </a:solidFill>
                <a:latin typeface="Arial" pitchFamily="34" charset="0"/>
                <a:cs typeface="Arial" pitchFamily="34" charset="0"/>
              </a:rPr>
              <a:t>The greatest storm of all is coming for those who fail to trust and obey the Lord!</a:t>
            </a:r>
            <a:endParaRPr lang="en-US" sz="3200" b="1" dirty="0">
              <a:solidFill>
                <a:schemeClr val="tx1">
                  <a:lumMod val="65000"/>
                  <a:lumOff val="35000"/>
                </a:schemeClr>
              </a:solidFill>
              <a:latin typeface="Arial" pitchFamily="34" charset="0"/>
              <a:cs typeface="Arial" pitchFamily="34" charset="0"/>
            </a:endParaRPr>
          </a:p>
        </p:txBody>
      </p:sp>
      <p:sp>
        <p:nvSpPr>
          <p:cNvPr id="5" name="TextBox 4"/>
          <p:cNvSpPr txBox="1"/>
          <p:nvPr/>
        </p:nvSpPr>
        <p:spPr>
          <a:xfrm>
            <a:off x="304800" y="5410200"/>
            <a:ext cx="4267200" cy="1031051"/>
          </a:xfrm>
          <a:prstGeom prst="rect">
            <a:avLst/>
          </a:prstGeom>
          <a:solidFill>
            <a:srgbClr val="DBEEF4">
              <a:alpha val="69804"/>
            </a:srgbClr>
          </a:solidFill>
          <a:ln>
            <a:solidFill>
              <a:schemeClr val="tx1"/>
            </a:solidFill>
          </a:ln>
        </p:spPr>
        <p:txBody>
          <a:bodyPr wrap="square" rtlCol="0">
            <a:spAutoFit/>
          </a:bodyPr>
          <a:lstStyle/>
          <a:p>
            <a:r>
              <a:rPr lang="en-US" sz="3000" b="1" i="1" dirty="0" smtClean="0">
                <a:solidFill>
                  <a:schemeClr val="tx1">
                    <a:lumMod val="75000"/>
                    <a:lumOff val="25000"/>
                  </a:schemeClr>
                </a:solidFill>
                <a:latin typeface="Arial" pitchFamily="34" charset="0"/>
                <a:cs typeface="Arial" pitchFamily="34" charset="0"/>
              </a:rPr>
              <a:t>2 Corinthians 5:10</a:t>
            </a:r>
            <a:r>
              <a:rPr lang="en-US" sz="3100" b="1" i="1" dirty="0" smtClean="0">
                <a:solidFill>
                  <a:schemeClr val="tx1">
                    <a:lumMod val="75000"/>
                    <a:lumOff val="25000"/>
                  </a:schemeClr>
                </a:solidFill>
                <a:latin typeface="Arial" pitchFamily="34" charset="0"/>
                <a:cs typeface="Arial" pitchFamily="34" charset="0"/>
              </a:rPr>
              <a:t/>
            </a:r>
            <a:br>
              <a:rPr lang="en-US" sz="3100" b="1" i="1" dirty="0" smtClean="0">
                <a:solidFill>
                  <a:schemeClr val="tx1">
                    <a:lumMod val="75000"/>
                    <a:lumOff val="25000"/>
                  </a:schemeClr>
                </a:solidFill>
                <a:latin typeface="Arial" pitchFamily="34" charset="0"/>
                <a:cs typeface="Arial" pitchFamily="34" charset="0"/>
              </a:rPr>
            </a:br>
            <a:r>
              <a:rPr lang="en-US" sz="3000" b="1" i="1" dirty="0" smtClean="0">
                <a:solidFill>
                  <a:schemeClr val="tx1">
                    <a:lumMod val="75000"/>
                    <a:lumOff val="25000"/>
                  </a:schemeClr>
                </a:solidFill>
                <a:latin typeface="Arial" pitchFamily="34" charset="0"/>
                <a:cs typeface="Arial" pitchFamily="34" charset="0"/>
              </a:rPr>
              <a:t>2 Thessalonians 1:7-9</a:t>
            </a:r>
            <a:endParaRPr lang="en-US" sz="3000" b="1" i="1" dirty="0">
              <a:solidFill>
                <a:schemeClr val="tx1">
                  <a:lumMod val="75000"/>
                  <a:lumOff val="25000"/>
                </a:schemeClr>
              </a:solidFill>
              <a:latin typeface="Arial" pitchFamily="34" charset="0"/>
              <a:cs typeface="Arial" pitchFamily="34" charset="0"/>
            </a:endParaRPr>
          </a:p>
        </p:txBody>
      </p:sp>
      <p:sp>
        <p:nvSpPr>
          <p:cNvPr id="6" name="TextBox 5"/>
          <p:cNvSpPr txBox="1"/>
          <p:nvPr/>
        </p:nvSpPr>
        <p:spPr>
          <a:xfrm>
            <a:off x="5486400" y="3657600"/>
            <a:ext cx="3505200" cy="1754326"/>
          </a:xfrm>
          <a:prstGeom prst="rect">
            <a:avLst/>
          </a:prstGeom>
          <a:solidFill>
            <a:srgbClr val="DBEEF4">
              <a:alpha val="69804"/>
            </a:srgbClr>
          </a:solidFill>
          <a:ln>
            <a:solidFill>
              <a:schemeClr val="tx1"/>
            </a:solidFill>
          </a:ln>
        </p:spPr>
        <p:txBody>
          <a:bodyPr wrap="square" rtlCol="0">
            <a:spAutoFit/>
          </a:bodyPr>
          <a:lstStyle/>
          <a:p>
            <a:pPr algn="ctr"/>
            <a:r>
              <a:rPr lang="en-US" sz="5400" b="1" dirty="0" smtClean="0">
                <a:solidFill>
                  <a:schemeClr val="tx1">
                    <a:lumMod val="75000"/>
                    <a:lumOff val="25000"/>
                  </a:schemeClr>
                </a:solidFill>
                <a:latin typeface="Arial" pitchFamily="34" charset="0"/>
                <a:cs typeface="Arial" pitchFamily="34" charset="0"/>
              </a:rPr>
              <a:t>Are you ready?</a:t>
            </a:r>
            <a:endParaRPr lang="en-US" sz="5400" b="1" dirty="0">
              <a:solidFill>
                <a:schemeClr val="tx1">
                  <a:lumMod val="75000"/>
                  <a:lumOff val="25000"/>
                </a:schemeClr>
              </a:solidFill>
              <a:latin typeface="Arial" pitchFamily="34" charset="0"/>
              <a:cs typeface="Arial" pitchFamily="34" charset="0"/>
            </a:endParaRPr>
          </a:p>
        </p:txBody>
      </p:sp>
      <p:sp>
        <p:nvSpPr>
          <p:cNvPr id="7" name="TextBox 6"/>
          <p:cNvSpPr txBox="1"/>
          <p:nvPr/>
        </p:nvSpPr>
        <p:spPr>
          <a:xfrm>
            <a:off x="990600" y="229850"/>
            <a:ext cx="7162800" cy="1446550"/>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400" b="1" dirty="0" smtClean="0">
                <a:ln w="11430"/>
                <a:solidFill>
                  <a:schemeClr val="accent5">
                    <a:lumMod val="40000"/>
                    <a:lumOff val="60000"/>
                  </a:schemeClr>
                </a:solidFill>
                <a:effectLst>
                  <a:glow rad="63500">
                    <a:schemeClr val="accent4">
                      <a:satMod val="175000"/>
                      <a:alpha val="40000"/>
                    </a:schemeClr>
                  </a:glow>
                </a:effectLst>
                <a:latin typeface="Arial" pitchFamily="34" charset="0"/>
                <a:cs typeface="Arial" pitchFamily="34" charset="0"/>
              </a:rPr>
              <a:t>Riding out the Storms of Life</a:t>
            </a:r>
            <a:endParaRPr lang="en-US" sz="4400" b="1" dirty="0">
              <a:ln w="11430"/>
              <a:solidFill>
                <a:schemeClr val="accent5">
                  <a:lumMod val="40000"/>
                  <a:lumOff val="60000"/>
                </a:schemeClr>
              </a:solidFill>
              <a:effectLst>
                <a:glow rad="63500">
                  <a:schemeClr val="accent4">
                    <a:satMod val="175000"/>
                    <a:alpha val="40000"/>
                  </a:schemeClr>
                </a:glow>
              </a:effectLst>
              <a:latin typeface="Arial" pitchFamily="34" charset="0"/>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p14:dur="450">
        <p:wipe/>
      </p:transition>
    </mc:Choice>
    <mc:Fallback xmlns="">
      <p:transition>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ircle(in)">
                                      <p:cBhvr>
                                        <p:cTn id="1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0000" r="-1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08038"/>
          </a:xfrm>
          <a:solidFill>
            <a:schemeClr val="bg1"/>
          </a:solidFill>
          <a:ln>
            <a:solidFill>
              <a:srgbClr val="FF0000"/>
            </a:solidFill>
          </a:ln>
        </p:spPr>
        <p:txBody>
          <a:bodyPr/>
          <a:lstStyle/>
          <a:p>
            <a:r>
              <a:rPr lang="en-US" b="1" dirty="0" smtClean="0">
                <a:latin typeface="Elephant" pitchFamily="18" charset="0"/>
              </a:rPr>
              <a:t>The Preparations Needed</a:t>
            </a:r>
            <a:endParaRPr lang="en-US" b="1" dirty="0">
              <a:latin typeface="Elephant" pitchFamily="18" charset="0"/>
            </a:endParaRPr>
          </a:p>
        </p:txBody>
      </p:sp>
      <p:sp>
        <p:nvSpPr>
          <p:cNvPr id="3" name="Content Placeholder 2"/>
          <p:cNvSpPr>
            <a:spLocks noGrp="1"/>
          </p:cNvSpPr>
          <p:nvPr>
            <p:ph idx="1"/>
          </p:nvPr>
        </p:nvSpPr>
        <p:spPr>
          <a:solidFill>
            <a:schemeClr val="bg1"/>
          </a:solidFill>
          <a:ln>
            <a:solidFill>
              <a:srgbClr val="FF0000"/>
            </a:solidFill>
          </a:ln>
        </p:spPr>
        <p:txBody>
          <a:bodyPr/>
          <a:lstStyle/>
          <a:p>
            <a:r>
              <a:rPr lang="en-US" b="1" dirty="0" smtClean="0">
                <a:latin typeface="Book Antiqua" pitchFamily="18" charset="0"/>
              </a:rPr>
              <a:t>Hear the word of God</a:t>
            </a:r>
            <a:r>
              <a:rPr lang="en-US" dirty="0" smtClean="0">
                <a:latin typeface="Book Antiqua" pitchFamily="18" charset="0"/>
              </a:rPr>
              <a:t>—</a:t>
            </a:r>
            <a:r>
              <a:rPr lang="en-US" b="1" dirty="0" smtClean="0">
                <a:solidFill>
                  <a:srgbClr val="FF0000"/>
                </a:solidFill>
                <a:latin typeface="Elephant" pitchFamily="18" charset="0"/>
              </a:rPr>
              <a:t>Romans 10:17</a:t>
            </a:r>
          </a:p>
          <a:p>
            <a:r>
              <a:rPr lang="en-US" b="1" dirty="0" smtClean="0">
                <a:latin typeface="Book Antiqua" pitchFamily="18" charset="0"/>
              </a:rPr>
              <a:t>Believe</a:t>
            </a:r>
            <a:r>
              <a:rPr lang="en-US" dirty="0" smtClean="0">
                <a:latin typeface="Book Antiqua" pitchFamily="18" charset="0"/>
              </a:rPr>
              <a:t>—</a:t>
            </a:r>
            <a:r>
              <a:rPr lang="en-US" b="1" dirty="0" smtClean="0">
                <a:solidFill>
                  <a:srgbClr val="FF0000"/>
                </a:solidFill>
                <a:latin typeface="Elephant" pitchFamily="18" charset="0"/>
              </a:rPr>
              <a:t>John 8:24</a:t>
            </a:r>
          </a:p>
          <a:p>
            <a:r>
              <a:rPr lang="en-US" b="1" dirty="0" smtClean="0">
                <a:latin typeface="Book Antiqua" pitchFamily="18" charset="0"/>
              </a:rPr>
              <a:t>Repent</a:t>
            </a:r>
            <a:r>
              <a:rPr lang="en-US" dirty="0" smtClean="0">
                <a:latin typeface="Book Antiqua" pitchFamily="18" charset="0"/>
              </a:rPr>
              <a:t>—</a:t>
            </a:r>
            <a:r>
              <a:rPr lang="en-US" b="1" dirty="0" smtClean="0">
                <a:solidFill>
                  <a:srgbClr val="FF0000"/>
                </a:solidFill>
                <a:latin typeface="Elephant" pitchFamily="18" charset="0"/>
              </a:rPr>
              <a:t>Acts 17:30</a:t>
            </a:r>
          </a:p>
          <a:p>
            <a:r>
              <a:rPr lang="en-US" b="1" dirty="0" smtClean="0">
                <a:latin typeface="Book Antiqua" pitchFamily="18" charset="0"/>
              </a:rPr>
              <a:t>Confess</a:t>
            </a:r>
            <a:r>
              <a:rPr lang="en-US" dirty="0" smtClean="0">
                <a:latin typeface="Book Antiqua" pitchFamily="18" charset="0"/>
              </a:rPr>
              <a:t>—</a:t>
            </a:r>
            <a:r>
              <a:rPr lang="en-US" b="1" dirty="0" smtClean="0">
                <a:solidFill>
                  <a:srgbClr val="FF0000"/>
                </a:solidFill>
                <a:latin typeface="Elephant" pitchFamily="18" charset="0"/>
              </a:rPr>
              <a:t>Acts 8:37</a:t>
            </a:r>
          </a:p>
          <a:p>
            <a:r>
              <a:rPr lang="en-US" b="1" dirty="0" smtClean="0">
                <a:latin typeface="Book Antiqua" pitchFamily="18" charset="0"/>
              </a:rPr>
              <a:t>Baptism</a:t>
            </a:r>
            <a:r>
              <a:rPr lang="en-US" dirty="0" smtClean="0">
                <a:latin typeface="Book Antiqua" pitchFamily="18" charset="0"/>
              </a:rPr>
              <a:t>—</a:t>
            </a:r>
            <a:r>
              <a:rPr lang="en-US" b="1" dirty="0" smtClean="0">
                <a:solidFill>
                  <a:srgbClr val="FF0000"/>
                </a:solidFill>
                <a:latin typeface="Elephant" pitchFamily="18" charset="0"/>
              </a:rPr>
              <a:t>Colossians 2:12</a:t>
            </a:r>
          </a:p>
          <a:p>
            <a:r>
              <a:rPr lang="en-US" b="1" dirty="0" smtClean="0">
                <a:latin typeface="Book Antiqua" pitchFamily="18" charset="0"/>
              </a:rPr>
              <a:t>Continue to grow</a:t>
            </a:r>
            <a:r>
              <a:rPr lang="en-US" dirty="0" smtClean="0">
                <a:latin typeface="Book Antiqua" pitchFamily="18" charset="0"/>
              </a:rPr>
              <a:t>—</a:t>
            </a:r>
            <a:r>
              <a:rPr lang="en-US" b="1" dirty="0" smtClean="0">
                <a:solidFill>
                  <a:srgbClr val="FF0000"/>
                </a:solidFill>
                <a:latin typeface="Elephant" pitchFamily="18" charset="0"/>
              </a:rPr>
              <a:t>1 Corinthians 15:58</a:t>
            </a:r>
          </a:p>
          <a:p>
            <a:r>
              <a:rPr lang="en-US" b="1" dirty="0" smtClean="0">
                <a:latin typeface="Book Antiqua" pitchFamily="18" charset="0"/>
              </a:rPr>
              <a:t>Erring Christian</a:t>
            </a:r>
            <a:r>
              <a:rPr lang="en-US" dirty="0" smtClean="0">
                <a:latin typeface="Book Antiqua" pitchFamily="18" charset="0"/>
              </a:rPr>
              <a:t>—</a:t>
            </a:r>
            <a:r>
              <a:rPr lang="en-US" b="1" dirty="0" smtClean="0">
                <a:solidFill>
                  <a:srgbClr val="FF0000"/>
                </a:solidFill>
                <a:latin typeface="Elephant" pitchFamily="18" charset="0"/>
              </a:rPr>
              <a:t>James 5:16</a:t>
            </a:r>
            <a:endParaRPr lang="en-US" b="1" dirty="0">
              <a:solidFill>
                <a:srgbClr val="FF0000"/>
              </a:solidFill>
              <a:latin typeface="Elephant" pitchFamily="18" charset="0"/>
            </a:endParaRPr>
          </a:p>
        </p:txBody>
      </p:sp>
      <p:cxnSp>
        <p:nvCxnSpPr>
          <p:cNvPr id="5" name="Straight Connector 4"/>
          <p:cNvCxnSpPr/>
          <p:nvPr/>
        </p:nvCxnSpPr>
        <p:spPr>
          <a:xfrm flipV="1">
            <a:off x="838200" y="4507787"/>
            <a:ext cx="7543800" cy="76200"/>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075302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5"/>
                                        </p:tgtEl>
                                        <p:attrNameLst>
                                          <p:attrName>style.visibility</p:attrName>
                                        </p:attrNameLst>
                                      </p:cBhvr>
                                      <p:to>
                                        <p:strVal val="visible"/>
                                      </p:to>
                                    </p:set>
                                    <p:anim calcmode="lin" valueType="num">
                                      <p:cBhvr additive="base">
                                        <p:cTn id="42" dur="500" fill="hold"/>
                                        <p:tgtEl>
                                          <p:spTgt spid="5"/>
                                        </p:tgtEl>
                                        <p:attrNameLst>
                                          <p:attrName>ppt_x</p:attrName>
                                        </p:attrNameLst>
                                      </p:cBhvr>
                                      <p:tavLst>
                                        <p:tav tm="0">
                                          <p:val>
                                            <p:strVal val="#ppt_x"/>
                                          </p:val>
                                        </p:tav>
                                        <p:tav tm="100000">
                                          <p:val>
                                            <p:strVal val="#ppt_x"/>
                                          </p:val>
                                        </p:tav>
                                      </p:tavLst>
                                    </p:anim>
                                    <p:anim calcmode="lin" valueType="num">
                                      <p:cBhvr additive="base">
                                        <p:cTn id="4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53" presetClass="entr" presetSubtype="16" fill="hold" nodeType="clickEffect">
                                  <p:stCondLst>
                                    <p:cond delay="0"/>
                                  </p:stCondLst>
                                  <p:childTnLst>
                                    <p:set>
                                      <p:cBhvr>
                                        <p:cTn id="47" dur="1" fill="hold">
                                          <p:stCondLst>
                                            <p:cond delay="0"/>
                                          </p:stCondLst>
                                        </p:cTn>
                                        <p:tgtEl>
                                          <p:spTgt spid="3">
                                            <p:txEl>
                                              <p:pRg st="5" end="5"/>
                                            </p:txEl>
                                          </p:spTgt>
                                        </p:tgtEl>
                                        <p:attrNameLst>
                                          <p:attrName>style.visibility</p:attrName>
                                        </p:attrNameLst>
                                      </p:cBhvr>
                                      <p:to>
                                        <p:strVal val="visible"/>
                                      </p:to>
                                    </p:set>
                                    <p:anim calcmode="lin" valueType="num">
                                      <p:cBhvr>
                                        <p:cTn id="48"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9"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50" dur="5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53" presetClass="entr" presetSubtype="16" fill="hold"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p:cTn id="55"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6"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http://www.boltlightningprotection.com/images/newlightning5.jpg"/>
          <p:cNvPicPr>
            <a:picLocks noChangeAspect="1" noChangeArrowheads="1"/>
          </p:cNvPicPr>
          <p:nvPr/>
        </p:nvPicPr>
        <p:blipFill>
          <a:blip r:embed="rId3"/>
          <a:srcRect/>
          <a:stretch>
            <a:fillRect/>
          </a:stretch>
        </p:blipFill>
        <p:spPr bwMode="auto">
          <a:xfrm>
            <a:off x="0" y="0"/>
            <a:ext cx="9372600" cy="6858000"/>
          </a:xfrm>
          <a:prstGeom prst="rect">
            <a:avLst/>
          </a:prstGeom>
          <a:noFill/>
        </p:spPr>
      </p:pic>
      <p:sp>
        <p:nvSpPr>
          <p:cNvPr id="3" name="TextBox 2"/>
          <p:cNvSpPr txBox="1"/>
          <p:nvPr/>
        </p:nvSpPr>
        <p:spPr>
          <a:xfrm>
            <a:off x="76200" y="152400"/>
            <a:ext cx="9144000" cy="707886"/>
          </a:xfrm>
          <a:prstGeom prst="rect">
            <a:avLst/>
          </a:prstGeom>
          <a:noFill/>
          <a:ln w="28575">
            <a:noFill/>
          </a:ln>
        </p:spPr>
        <p:txBody>
          <a:bodyPr wrap="square" rtlCol="0">
            <a:spAutoFit/>
          </a:bodyPr>
          <a:lstStyle/>
          <a:p>
            <a:pPr algn="ctr"/>
            <a:r>
              <a:rPr lang="en-US" sz="4000" b="1" dirty="0" smtClean="0">
                <a:solidFill>
                  <a:schemeClr val="accent6">
                    <a:lumMod val="60000"/>
                    <a:lumOff val="40000"/>
                  </a:schemeClr>
                </a:solidFill>
                <a:latin typeface="Arial" pitchFamily="34" charset="0"/>
                <a:cs typeface="Arial" pitchFamily="34" charset="0"/>
              </a:rPr>
              <a:t>Remember Who Is in Control</a:t>
            </a:r>
            <a:endParaRPr lang="en-US" sz="4000" b="1" dirty="0">
              <a:solidFill>
                <a:schemeClr val="accent6">
                  <a:lumMod val="60000"/>
                  <a:lumOff val="40000"/>
                </a:schemeClr>
              </a:solidFill>
              <a:latin typeface="Arial" pitchFamily="34" charset="0"/>
              <a:cs typeface="Arial" pitchFamily="34" charset="0"/>
            </a:endParaRPr>
          </a:p>
        </p:txBody>
      </p:sp>
      <p:sp>
        <p:nvSpPr>
          <p:cNvPr id="6" name="TextBox 5"/>
          <p:cNvSpPr txBox="1"/>
          <p:nvPr/>
        </p:nvSpPr>
        <p:spPr>
          <a:xfrm>
            <a:off x="4724400" y="1219200"/>
            <a:ext cx="4419600" cy="4924425"/>
          </a:xfrm>
          <a:prstGeom prst="rect">
            <a:avLst/>
          </a:prstGeom>
          <a:solidFill>
            <a:srgbClr val="FCD5B5">
              <a:alpha val="69804"/>
            </a:srgbClr>
          </a:solidFill>
          <a:ln w="28575">
            <a:solidFill>
              <a:schemeClr val="tx1"/>
            </a:solidFill>
          </a:ln>
        </p:spPr>
        <p:txBody>
          <a:bodyPr wrap="square" rtlCol="0">
            <a:spAutoFit/>
          </a:bodyPr>
          <a:lstStyle/>
          <a:p>
            <a:pPr marL="347472" indent="-347472">
              <a:spcBef>
                <a:spcPts val="600"/>
              </a:spcBef>
              <a:buFont typeface="Arial" charset="0"/>
              <a:buChar char="•"/>
            </a:pPr>
            <a:r>
              <a:rPr lang="en-US" sz="3200" dirty="0" smtClean="0">
                <a:solidFill>
                  <a:schemeClr val="tx1">
                    <a:lumMod val="85000"/>
                    <a:lumOff val="15000"/>
                  </a:schemeClr>
                </a:solidFill>
                <a:latin typeface="Arial Narrow" pitchFamily="34" charset="0"/>
              </a:rPr>
              <a:t>When storms arise—we need to turn to the sovereign Lord.</a:t>
            </a:r>
          </a:p>
          <a:p>
            <a:pPr marL="804672" lvl="2" indent="-347472">
              <a:buFont typeface="Arial" charset="0"/>
              <a:buChar char="•"/>
            </a:pPr>
            <a:r>
              <a:rPr lang="en-US" sz="2800" b="1" dirty="0" smtClean="0">
                <a:solidFill>
                  <a:schemeClr val="accent6">
                    <a:lumMod val="50000"/>
                  </a:schemeClr>
                </a:solidFill>
                <a:latin typeface="Arial Narrow" pitchFamily="34" charset="0"/>
              </a:rPr>
              <a:t>Matthew 8:25-27</a:t>
            </a:r>
          </a:p>
          <a:p>
            <a:pPr marL="804672" lvl="2" indent="-347472">
              <a:buFont typeface="Arial" charset="0"/>
              <a:buChar char="•"/>
            </a:pPr>
            <a:r>
              <a:rPr lang="en-US" sz="2800" b="1" dirty="0" smtClean="0">
                <a:solidFill>
                  <a:schemeClr val="accent6">
                    <a:lumMod val="50000"/>
                  </a:schemeClr>
                </a:solidFill>
                <a:latin typeface="Arial Narrow" pitchFamily="34" charset="0"/>
              </a:rPr>
              <a:t>Psalm 89:9</a:t>
            </a:r>
          </a:p>
          <a:p>
            <a:pPr marL="347472" indent="-347472">
              <a:spcBef>
                <a:spcPts val="1200"/>
              </a:spcBef>
              <a:buFont typeface="Arial" charset="0"/>
              <a:buChar char="•"/>
            </a:pPr>
            <a:r>
              <a:rPr lang="en-US" sz="3200" dirty="0" smtClean="0">
                <a:solidFill>
                  <a:schemeClr val="tx1">
                    <a:lumMod val="75000"/>
                    <a:lumOff val="25000"/>
                  </a:schemeClr>
                </a:solidFill>
                <a:latin typeface="Arial Narrow" pitchFamily="34" charset="0"/>
              </a:rPr>
              <a:t>God may not have appointed the storm—but He does allow it.</a:t>
            </a:r>
          </a:p>
          <a:p>
            <a:pPr marL="804672" lvl="2" indent="-347472">
              <a:buFont typeface="Arial" charset="0"/>
              <a:buChar char="•"/>
            </a:pPr>
            <a:r>
              <a:rPr lang="en-US" sz="2800" b="1" dirty="0" smtClean="0">
                <a:solidFill>
                  <a:schemeClr val="accent6">
                    <a:lumMod val="50000"/>
                  </a:schemeClr>
                </a:solidFill>
                <a:latin typeface="Arial Narrow" pitchFamily="34" charset="0"/>
              </a:rPr>
              <a:t>Job 1:9-12</a:t>
            </a:r>
          </a:p>
          <a:p>
            <a:pPr marL="804672" lvl="2" indent="-347472">
              <a:buFont typeface="Arial" charset="0"/>
              <a:buChar char="•"/>
            </a:pPr>
            <a:r>
              <a:rPr lang="en-US" sz="2800" b="1" dirty="0" smtClean="0">
                <a:solidFill>
                  <a:schemeClr val="accent6">
                    <a:lumMod val="50000"/>
                  </a:schemeClr>
                </a:solidFill>
                <a:latin typeface="Arial Narrow" pitchFamily="34" charset="0"/>
              </a:rPr>
              <a:t>Ecclesiastes 9:11</a:t>
            </a:r>
            <a:endParaRPr lang="en-US" sz="2800" b="1" dirty="0">
              <a:solidFill>
                <a:schemeClr val="accent6">
                  <a:lumMod val="50000"/>
                </a:schemeClr>
              </a:solidFill>
              <a:latin typeface="Arial Narrow" pitchFamily="34" charset="0"/>
            </a:endParaRPr>
          </a:p>
        </p:txBody>
      </p:sp>
    </p:spTree>
  </p:cSld>
  <p:clrMapOvr>
    <a:masterClrMapping/>
  </p:clrMapOvr>
  <mc:AlternateContent xmlns:mc="http://schemas.openxmlformats.org/markup-compatibility/2006" xmlns:p14="http://schemas.microsoft.com/office/powerpoint/2010/main">
    <mc:Choice Requires="p14">
      <p:transition p14:dur="450">
        <p:wipe/>
      </p:transition>
    </mc:Choice>
    <mc:Fallback xmlns="">
      <p:transition>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checkerboard(across)">
                                      <p:cBhvr>
                                        <p:cTn id="7" dur="1000"/>
                                        <p:tgtEl>
                                          <p:spTgt spid="6">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checkerboard(across)">
                                      <p:cBhvr>
                                        <p:cTn id="10" dur="1000"/>
                                        <p:tgtEl>
                                          <p:spTgt spid="6">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checkerboard(across)">
                                      <p:cBhvr>
                                        <p:cTn id="13" dur="1000"/>
                                        <p:tgtEl>
                                          <p:spTgt spid="6">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6">
                                            <p:txEl>
                                              <p:pRg st="3" end="3"/>
                                            </p:txEl>
                                          </p:spTgt>
                                        </p:tgtEl>
                                        <p:attrNameLst>
                                          <p:attrName>style.visibility</p:attrName>
                                        </p:attrNameLst>
                                      </p:cBhvr>
                                      <p:to>
                                        <p:strVal val="visible"/>
                                      </p:to>
                                    </p:set>
                                    <p:animEffect transition="in" filter="checkerboard(across)">
                                      <p:cBhvr>
                                        <p:cTn id="18" dur="1000"/>
                                        <p:tgtEl>
                                          <p:spTgt spid="6">
                                            <p:txEl>
                                              <p:pRg st="3" end="3"/>
                                            </p:txEl>
                                          </p:spTgt>
                                        </p:tgtEl>
                                      </p:cBhvr>
                                    </p:animEffect>
                                  </p:childTnLst>
                                </p:cTn>
                              </p:par>
                              <p:par>
                                <p:cTn id="19" presetID="5" presetClass="entr" presetSubtype="10" fill="hold" nodeType="with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animEffect transition="in" filter="checkerboard(across)">
                                      <p:cBhvr>
                                        <p:cTn id="21" dur="1000"/>
                                        <p:tgtEl>
                                          <p:spTgt spid="6">
                                            <p:txEl>
                                              <p:pRg st="4" end="4"/>
                                            </p:txEl>
                                          </p:spTgt>
                                        </p:tgtEl>
                                      </p:cBhvr>
                                    </p:animEffect>
                                  </p:childTnLst>
                                </p:cTn>
                              </p:par>
                              <p:par>
                                <p:cTn id="22" presetID="5" presetClass="entr" presetSubtype="10" fill="hold" nodeType="withEffect">
                                  <p:stCondLst>
                                    <p:cond delay="0"/>
                                  </p:stCondLst>
                                  <p:childTnLst>
                                    <p:set>
                                      <p:cBhvr>
                                        <p:cTn id="23" dur="1" fill="hold">
                                          <p:stCondLst>
                                            <p:cond delay="0"/>
                                          </p:stCondLst>
                                        </p:cTn>
                                        <p:tgtEl>
                                          <p:spTgt spid="6">
                                            <p:txEl>
                                              <p:pRg st="5" end="5"/>
                                            </p:txEl>
                                          </p:spTgt>
                                        </p:tgtEl>
                                        <p:attrNameLst>
                                          <p:attrName>style.visibility</p:attrName>
                                        </p:attrNameLst>
                                      </p:cBhvr>
                                      <p:to>
                                        <p:strVal val="visible"/>
                                      </p:to>
                                    </p:set>
                                    <p:animEffect transition="in" filter="checkerboard(across)">
                                      <p:cBhvr>
                                        <p:cTn id="24" dur="10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http://www.boltlightningprotection.com/images/newlightning5.jpg"/>
          <p:cNvPicPr>
            <a:picLocks noChangeAspect="1" noChangeArrowheads="1"/>
          </p:cNvPicPr>
          <p:nvPr/>
        </p:nvPicPr>
        <p:blipFill>
          <a:blip r:embed="rId3"/>
          <a:srcRect/>
          <a:stretch>
            <a:fillRect/>
          </a:stretch>
        </p:blipFill>
        <p:spPr bwMode="auto">
          <a:xfrm>
            <a:off x="0" y="0"/>
            <a:ext cx="9372600" cy="6858000"/>
          </a:xfrm>
          <a:prstGeom prst="rect">
            <a:avLst/>
          </a:prstGeom>
          <a:noFill/>
        </p:spPr>
      </p:pic>
      <p:sp>
        <p:nvSpPr>
          <p:cNvPr id="5" name="TextBox 4"/>
          <p:cNvSpPr txBox="1"/>
          <p:nvPr/>
        </p:nvSpPr>
        <p:spPr>
          <a:xfrm>
            <a:off x="4724400" y="1219200"/>
            <a:ext cx="4419600" cy="5493812"/>
          </a:xfrm>
          <a:prstGeom prst="rect">
            <a:avLst/>
          </a:prstGeom>
          <a:solidFill>
            <a:srgbClr val="FAC090">
              <a:alpha val="69804"/>
            </a:srgbClr>
          </a:solidFill>
          <a:ln w="28575">
            <a:solidFill>
              <a:schemeClr val="tx1"/>
            </a:solidFill>
          </a:ln>
        </p:spPr>
        <p:txBody>
          <a:bodyPr wrap="square" rtlCol="0">
            <a:spAutoFit/>
          </a:bodyPr>
          <a:lstStyle/>
          <a:p>
            <a:pPr marL="347472" indent="-347472">
              <a:buFont typeface="Arial" charset="0"/>
              <a:buChar char="•"/>
            </a:pPr>
            <a:r>
              <a:rPr lang="en-US" sz="3200" dirty="0" smtClean="0">
                <a:solidFill>
                  <a:schemeClr val="tx1">
                    <a:lumMod val="75000"/>
                    <a:lumOff val="25000"/>
                  </a:schemeClr>
                </a:solidFill>
                <a:latin typeface="Arial" pitchFamily="34" charset="0"/>
                <a:cs typeface="Arial" pitchFamily="34" charset="0"/>
              </a:rPr>
              <a:t>Jesus told the disciples to get into the boat.</a:t>
            </a:r>
          </a:p>
          <a:p>
            <a:pPr marL="804672" lvl="2" indent="-347472">
              <a:buFont typeface="Arial" charset="0"/>
              <a:buChar char="•"/>
            </a:pPr>
            <a:r>
              <a:rPr lang="en-US" sz="2800" b="1" dirty="0" smtClean="0">
                <a:solidFill>
                  <a:schemeClr val="accent6">
                    <a:lumMod val="50000"/>
                  </a:schemeClr>
                </a:solidFill>
                <a:latin typeface="Arial" pitchFamily="34" charset="0"/>
                <a:cs typeface="Arial" pitchFamily="34" charset="0"/>
              </a:rPr>
              <a:t>Matthew 14:22</a:t>
            </a:r>
          </a:p>
          <a:p>
            <a:pPr marL="347472" indent="-347472">
              <a:spcBef>
                <a:spcPts val="600"/>
              </a:spcBef>
              <a:buFont typeface="Arial" charset="0"/>
              <a:buChar char="•"/>
            </a:pPr>
            <a:r>
              <a:rPr lang="en-US" sz="3200" dirty="0" smtClean="0">
                <a:solidFill>
                  <a:schemeClr val="tx1">
                    <a:lumMod val="75000"/>
                    <a:lumOff val="25000"/>
                  </a:schemeClr>
                </a:solidFill>
                <a:latin typeface="Arial" pitchFamily="34" charset="0"/>
                <a:cs typeface="Arial" pitchFamily="34" charset="0"/>
              </a:rPr>
              <a:t>Storms can bring about growth, strength and patience.</a:t>
            </a:r>
          </a:p>
          <a:p>
            <a:pPr marL="804672" lvl="1" indent="-347472">
              <a:buFont typeface="Arial" charset="0"/>
              <a:buChar char="•"/>
            </a:pPr>
            <a:r>
              <a:rPr lang="en-US" sz="2800" b="1" dirty="0" smtClean="0">
                <a:solidFill>
                  <a:schemeClr val="accent6">
                    <a:lumMod val="50000"/>
                  </a:schemeClr>
                </a:solidFill>
                <a:latin typeface="Arial" pitchFamily="34" charset="0"/>
                <a:cs typeface="Arial" pitchFamily="34" charset="0"/>
              </a:rPr>
              <a:t>Psalm 4:1</a:t>
            </a:r>
          </a:p>
          <a:p>
            <a:pPr marL="804672" lvl="1" indent="-347472">
              <a:buFont typeface="Arial" charset="0"/>
              <a:buChar char="•"/>
            </a:pPr>
            <a:r>
              <a:rPr lang="en-US" sz="2800" b="1" dirty="0" smtClean="0">
                <a:solidFill>
                  <a:schemeClr val="accent6">
                    <a:lumMod val="50000"/>
                  </a:schemeClr>
                </a:solidFill>
                <a:latin typeface="Arial" pitchFamily="34" charset="0"/>
                <a:cs typeface="Arial" pitchFamily="34" charset="0"/>
              </a:rPr>
              <a:t>James 1:2-6</a:t>
            </a:r>
          </a:p>
          <a:p>
            <a:pPr marL="804672" lvl="1" indent="-347472">
              <a:buFont typeface="Arial" charset="0"/>
              <a:buChar char="•"/>
            </a:pPr>
            <a:r>
              <a:rPr lang="en-US" sz="2800" b="1" dirty="0" smtClean="0">
                <a:solidFill>
                  <a:schemeClr val="accent6">
                    <a:lumMod val="50000"/>
                  </a:schemeClr>
                </a:solidFill>
                <a:latin typeface="Arial" pitchFamily="34" charset="0"/>
                <a:cs typeface="Arial" pitchFamily="34" charset="0"/>
              </a:rPr>
              <a:t>Romans 5:3-5</a:t>
            </a:r>
            <a:endParaRPr lang="en-US" sz="2800" b="1" dirty="0">
              <a:solidFill>
                <a:schemeClr val="accent6">
                  <a:lumMod val="50000"/>
                </a:schemeClr>
              </a:solidFill>
              <a:latin typeface="Arial" pitchFamily="34" charset="0"/>
              <a:cs typeface="Arial" pitchFamily="34" charset="0"/>
            </a:endParaRPr>
          </a:p>
        </p:txBody>
      </p:sp>
      <p:sp>
        <p:nvSpPr>
          <p:cNvPr id="6" name="TextBox 5"/>
          <p:cNvSpPr txBox="1"/>
          <p:nvPr/>
        </p:nvSpPr>
        <p:spPr>
          <a:xfrm>
            <a:off x="76200" y="152400"/>
            <a:ext cx="9144000" cy="707886"/>
          </a:xfrm>
          <a:prstGeom prst="rect">
            <a:avLst/>
          </a:prstGeom>
          <a:noFill/>
          <a:ln w="28575">
            <a:noFill/>
          </a:ln>
        </p:spPr>
        <p:txBody>
          <a:bodyPr wrap="square" rtlCol="0">
            <a:spAutoFit/>
          </a:bodyPr>
          <a:lstStyle/>
          <a:p>
            <a:pPr algn="ctr"/>
            <a:r>
              <a:rPr lang="en-US" sz="4000" b="1" dirty="0" smtClean="0">
                <a:solidFill>
                  <a:schemeClr val="accent6">
                    <a:lumMod val="60000"/>
                    <a:lumOff val="40000"/>
                  </a:schemeClr>
                </a:solidFill>
                <a:latin typeface="Arial" pitchFamily="34" charset="0"/>
                <a:cs typeface="Arial" pitchFamily="34" charset="0"/>
              </a:rPr>
              <a:t>Remember There Is a Purpose</a:t>
            </a:r>
            <a:endParaRPr lang="en-US" sz="4000" b="1" dirty="0">
              <a:solidFill>
                <a:schemeClr val="accent6">
                  <a:lumMod val="60000"/>
                  <a:lumOff val="40000"/>
                </a:schemeClr>
              </a:solidFill>
              <a:latin typeface="Arial" pitchFamily="34" charset="0"/>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p14:dur="10">
        <p:wipe/>
      </p:transition>
    </mc:Choice>
    <mc:Fallback xmlns="">
      <p:transition>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checkerboard(across)">
                                      <p:cBhvr>
                                        <p:cTn id="7" dur="1000"/>
                                        <p:tgtEl>
                                          <p:spTgt spid="5">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checkerboard(across)">
                                      <p:cBhvr>
                                        <p:cTn id="10" dur="1000"/>
                                        <p:tgtEl>
                                          <p:spTgt spid="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checkerboard(across)">
                                      <p:cBhvr>
                                        <p:cTn id="15" dur="1000"/>
                                        <p:tgtEl>
                                          <p:spTgt spid="5">
                                            <p:txEl>
                                              <p:pRg st="2" end="2"/>
                                            </p:txEl>
                                          </p:spTgt>
                                        </p:tgtEl>
                                      </p:cBhvr>
                                    </p:animEffect>
                                  </p:childTnLst>
                                </p:cTn>
                              </p:par>
                              <p:par>
                                <p:cTn id="16" presetID="5" presetClass="entr" presetSubtype="10" fill="hold" nodeType="with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Effect transition="in" filter="checkerboard(across)">
                                      <p:cBhvr>
                                        <p:cTn id="18" dur="1000"/>
                                        <p:tgtEl>
                                          <p:spTgt spid="5">
                                            <p:txEl>
                                              <p:pRg st="3" end="3"/>
                                            </p:txEl>
                                          </p:spTgt>
                                        </p:tgtEl>
                                      </p:cBhvr>
                                    </p:animEffect>
                                  </p:childTnLst>
                                </p:cTn>
                              </p:par>
                              <p:par>
                                <p:cTn id="19" presetID="5" presetClass="entr" presetSubtype="10" fill="hold" nodeType="with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checkerboard(across)">
                                      <p:cBhvr>
                                        <p:cTn id="21" dur="1000"/>
                                        <p:tgtEl>
                                          <p:spTgt spid="5">
                                            <p:txEl>
                                              <p:pRg st="4" end="4"/>
                                            </p:txEl>
                                          </p:spTgt>
                                        </p:tgtEl>
                                      </p:cBhvr>
                                    </p:animEffect>
                                  </p:childTnLst>
                                </p:cTn>
                              </p:par>
                              <p:par>
                                <p:cTn id="22" presetID="5" presetClass="entr" presetSubtype="10" fill="hold" nodeType="withEffect">
                                  <p:stCondLst>
                                    <p:cond delay="0"/>
                                  </p:stCondLst>
                                  <p:childTnLst>
                                    <p:set>
                                      <p:cBhvr>
                                        <p:cTn id="23" dur="1" fill="hold">
                                          <p:stCondLst>
                                            <p:cond delay="0"/>
                                          </p:stCondLst>
                                        </p:cTn>
                                        <p:tgtEl>
                                          <p:spTgt spid="5">
                                            <p:txEl>
                                              <p:pRg st="5" end="5"/>
                                            </p:txEl>
                                          </p:spTgt>
                                        </p:tgtEl>
                                        <p:attrNameLst>
                                          <p:attrName>style.visibility</p:attrName>
                                        </p:attrNameLst>
                                      </p:cBhvr>
                                      <p:to>
                                        <p:strVal val="visible"/>
                                      </p:to>
                                    </p:set>
                                    <p:animEffect transition="in" filter="checkerboard(across)">
                                      <p:cBhvr>
                                        <p:cTn id="24" dur="10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http://www.boltlightningprotection.com/images/newlightning5.jpg"/>
          <p:cNvPicPr>
            <a:picLocks noChangeAspect="1" noChangeArrowheads="1"/>
          </p:cNvPicPr>
          <p:nvPr/>
        </p:nvPicPr>
        <p:blipFill>
          <a:blip r:embed="rId3"/>
          <a:srcRect/>
          <a:stretch>
            <a:fillRect/>
          </a:stretch>
        </p:blipFill>
        <p:spPr bwMode="auto">
          <a:xfrm>
            <a:off x="0" y="0"/>
            <a:ext cx="9372600" cy="6858000"/>
          </a:xfrm>
          <a:prstGeom prst="rect">
            <a:avLst/>
          </a:prstGeom>
          <a:noFill/>
        </p:spPr>
      </p:pic>
      <p:sp>
        <p:nvSpPr>
          <p:cNvPr id="4" name="TextBox 3"/>
          <p:cNvSpPr txBox="1"/>
          <p:nvPr/>
        </p:nvSpPr>
        <p:spPr>
          <a:xfrm>
            <a:off x="4724400" y="1525012"/>
            <a:ext cx="4419600" cy="3046988"/>
          </a:xfrm>
          <a:prstGeom prst="rect">
            <a:avLst/>
          </a:prstGeom>
          <a:solidFill>
            <a:srgbClr val="FAC090">
              <a:alpha val="69804"/>
            </a:srgbClr>
          </a:solidFill>
          <a:ln w="28575">
            <a:solidFill>
              <a:schemeClr val="tx1"/>
            </a:solidFill>
          </a:ln>
        </p:spPr>
        <p:txBody>
          <a:bodyPr wrap="square" rtlCol="0">
            <a:spAutoFit/>
          </a:bodyPr>
          <a:lstStyle/>
          <a:p>
            <a:pPr marL="347472" indent="-347472">
              <a:buFont typeface="Arial" charset="0"/>
              <a:buChar char="•"/>
            </a:pPr>
            <a:r>
              <a:rPr lang="en-US" sz="3200" dirty="0" smtClean="0">
                <a:solidFill>
                  <a:schemeClr val="tx1">
                    <a:lumMod val="75000"/>
                    <a:lumOff val="25000"/>
                  </a:schemeClr>
                </a:solidFill>
                <a:latin typeface="Arial" pitchFamily="34" charset="0"/>
                <a:cs typeface="Arial" pitchFamily="34" charset="0"/>
              </a:rPr>
              <a:t>Through faith, storms can refine us, purify us, and bring about the salvation of our souls!</a:t>
            </a:r>
          </a:p>
          <a:p>
            <a:pPr marL="804672" lvl="2" indent="-347472">
              <a:buFont typeface="Arial" charset="0"/>
              <a:buChar char="•"/>
            </a:pPr>
            <a:r>
              <a:rPr lang="en-US" sz="2800" b="1" dirty="0" smtClean="0">
                <a:solidFill>
                  <a:schemeClr val="accent6">
                    <a:lumMod val="50000"/>
                  </a:schemeClr>
                </a:solidFill>
                <a:latin typeface="Arial" pitchFamily="34" charset="0"/>
                <a:cs typeface="Arial" pitchFamily="34" charset="0"/>
              </a:rPr>
              <a:t>1 Peter 1:6-9</a:t>
            </a:r>
            <a:endParaRPr lang="en-US" sz="2800" b="1" dirty="0">
              <a:solidFill>
                <a:schemeClr val="accent6">
                  <a:lumMod val="50000"/>
                </a:schemeClr>
              </a:solidFill>
              <a:latin typeface="Arial" pitchFamily="34" charset="0"/>
              <a:cs typeface="Arial" pitchFamily="34" charset="0"/>
            </a:endParaRPr>
          </a:p>
        </p:txBody>
      </p:sp>
      <p:sp>
        <p:nvSpPr>
          <p:cNvPr id="5" name="TextBox 4"/>
          <p:cNvSpPr txBox="1"/>
          <p:nvPr/>
        </p:nvSpPr>
        <p:spPr>
          <a:xfrm>
            <a:off x="76200" y="152400"/>
            <a:ext cx="9144000" cy="707886"/>
          </a:xfrm>
          <a:prstGeom prst="rect">
            <a:avLst/>
          </a:prstGeom>
          <a:noFill/>
          <a:ln w="28575">
            <a:noFill/>
          </a:ln>
        </p:spPr>
        <p:txBody>
          <a:bodyPr wrap="square" rtlCol="0">
            <a:spAutoFit/>
          </a:bodyPr>
          <a:lstStyle/>
          <a:p>
            <a:pPr algn="ctr"/>
            <a:r>
              <a:rPr lang="en-US" sz="4000" b="1" dirty="0" smtClean="0">
                <a:solidFill>
                  <a:schemeClr val="accent6">
                    <a:lumMod val="60000"/>
                    <a:lumOff val="40000"/>
                  </a:schemeClr>
                </a:solidFill>
                <a:latin typeface="Arial" pitchFamily="34" charset="0"/>
                <a:cs typeface="Arial" pitchFamily="34" charset="0"/>
              </a:rPr>
              <a:t>Remember There Is a Purpose</a:t>
            </a:r>
            <a:endParaRPr lang="en-US" sz="4000" b="1" dirty="0">
              <a:solidFill>
                <a:schemeClr val="accent6">
                  <a:lumMod val="60000"/>
                  <a:lumOff val="40000"/>
                </a:schemeClr>
              </a:solidFill>
              <a:latin typeface="Arial" pitchFamily="34" charset="0"/>
              <a:cs typeface="Arial" pitchFamily="34" charset="0"/>
            </a:endParaRPr>
          </a:p>
        </p:txBody>
      </p:sp>
    </p:spTree>
  </p:cSld>
  <p:clrMapOvr>
    <a:masterClrMapping/>
  </p:clrMapOvr>
  <mc:AlternateContent xmlns:mc="http://schemas.openxmlformats.org/markup-compatibility/2006">
    <mc:Choice xmlns:p14="http://schemas.microsoft.com/office/powerpoint/2010/main" Requires="p14">
      <p:transition p14:dur="450">
        <p:wipe/>
      </p:transition>
    </mc:Choice>
    <mc:Fallback>
      <p:transition>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heckerboard(across)">
                                      <p:cBhvr>
                                        <p:cTn id="7" dur="1000"/>
                                        <p:tgtEl>
                                          <p:spTgt spid="4">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checkerboard(across)">
                                      <p:cBhvr>
                                        <p:cTn id="10" dur="1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http://www.boltlightningprotection.com/images/newlightning5.jpg"/>
          <p:cNvPicPr>
            <a:picLocks noChangeAspect="1" noChangeArrowheads="1"/>
          </p:cNvPicPr>
          <p:nvPr/>
        </p:nvPicPr>
        <p:blipFill>
          <a:blip r:embed="rId3"/>
          <a:srcRect/>
          <a:stretch>
            <a:fillRect/>
          </a:stretch>
        </p:blipFill>
        <p:spPr bwMode="auto">
          <a:xfrm>
            <a:off x="0" y="0"/>
            <a:ext cx="9372600" cy="6858000"/>
          </a:xfrm>
          <a:prstGeom prst="rect">
            <a:avLst/>
          </a:prstGeom>
          <a:noFill/>
        </p:spPr>
      </p:pic>
      <p:pic>
        <p:nvPicPr>
          <p:cNvPr id="5" name="Content Placeholder 3"/>
          <p:cNvPicPr>
            <a:picLocks noChangeAspect="1" noChangeArrowheads="1"/>
          </p:cNvPicPr>
          <p:nvPr/>
        </p:nvPicPr>
        <p:blipFill>
          <a:blip r:embed="rId4"/>
          <a:srcRect/>
          <a:stretch>
            <a:fillRect/>
          </a:stretch>
        </p:blipFill>
        <p:spPr bwMode="auto">
          <a:xfrm>
            <a:off x="990600" y="1295400"/>
            <a:ext cx="7391400" cy="4754563"/>
          </a:xfrm>
          <a:prstGeom prst="rect">
            <a:avLst/>
          </a:prstGeom>
          <a:noFill/>
          <a:ln w="9525">
            <a:noFill/>
            <a:miter lim="800000"/>
            <a:headEnd/>
            <a:tailEnd/>
          </a:ln>
        </p:spPr>
      </p:pic>
      <p:sp>
        <p:nvSpPr>
          <p:cNvPr id="6" name="TextBox 5"/>
          <p:cNvSpPr txBox="1"/>
          <p:nvPr/>
        </p:nvSpPr>
        <p:spPr>
          <a:xfrm>
            <a:off x="1828800" y="1600200"/>
            <a:ext cx="5486400" cy="3170099"/>
          </a:xfrm>
          <a:prstGeom prst="rect">
            <a:avLst/>
          </a:prstGeom>
          <a:noFill/>
        </p:spPr>
        <p:txBody>
          <a:bodyPr wrap="square" rtlCol="0">
            <a:spAutoFit/>
          </a:bodyPr>
          <a:lstStyle/>
          <a:p>
            <a:pPr algn="ctr"/>
            <a:r>
              <a:rPr lang="en-US" sz="2500" b="1" i="1" dirty="0" smtClean="0">
                <a:solidFill>
                  <a:schemeClr val="accent6">
                    <a:lumMod val="75000"/>
                  </a:schemeClr>
                </a:solidFill>
                <a:latin typeface="Arial Narrow" pitchFamily="34" charset="0"/>
              </a:rPr>
              <a:t>“In this you greatly rejoice, though now for a little while, if need be, you have been grieved by various trials, that the genuineness of your faith, being much more precious than gold that perishes, though it is tested by fire, may be found to praise, honor, and glory at the revelation of Jesus Christ.”</a:t>
            </a:r>
            <a:endParaRPr lang="en-US" sz="2500" b="1" i="1" dirty="0">
              <a:solidFill>
                <a:schemeClr val="accent6">
                  <a:lumMod val="75000"/>
                </a:schemeClr>
              </a:solidFill>
              <a:latin typeface="Arial Narrow" pitchFamily="34" charset="0"/>
            </a:endParaRPr>
          </a:p>
        </p:txBody>
      </p:sp>
      <p:sp>
        <p:nvSpPr>
          <p:cNvPr id="7" name="TextBox 6"/>
          <p:cNvSpPr txBox="1"/>
          <p:nvPr/>
        </p:nvSpPr>
        <p:spPr>
          <a:xfrm>
            <a:off x="76200" y="152400"/>
            <a:ext cx="9144000" cy="707886"/>
          </a:xfrm>
          <a:prstGeom prst="rect">
            <a:avLst/>
          </a:prstGeom>
          <a:noFill/>
          <a:ln w="28575">
            <a:noFill/>
          </a:ln>
        </p:spPr>
        <p:txBody>
          <a:bodyPr wrap="square" rtlCol="0">
            <a:spAutoFit/>
          </a:bodyPr>
          <a:lstStyle/>
          <a:p>
            <a:pPr algn="ctr"/>
            <a:r>
              <a:rPr lang="en-US" sz="4000" b="1" dirty="0" smtClean="0">
                <a:solidFill>
                  <a:schemeClr val="accent6">
                    <a:lumMod val="60000"/>
                    <a:lumOff val="40000"/>
                  </a:schemeClr>
                </a:solidFill>
                <a:latin typeface="Arial" pitchFamily="34" charset="0"/>
                <a:cs typeface="Arial" pitchFamily="34" charset="0"/>
              </a:rPr>
              <a:t>Remember There Is a Purpose</a:t>
            </a:r>
            <a:endParaRPr lang="en-US" sz="4000" b="1" dirty="0">
              <a:solidFill>
                <a:schemeClr val="accent6">
                  <a:lumMod val="60000"/>
                  <a:lumOff val="40000"/>
                </a:schemeClr>
              </a:solidFill>
              <a:latin typeface="Arial" pitchFamily="34" charset="0"/>
              <a:cs typeface="Arial" pitchFamily="34" charset="0"/>
            </a:endParaRPr>
          </a:p>
        </p:txBody>
      </p:sp>
    </p:spTree>
  </p:cSld>
  <p:clrMapOvr>
    <a:masterClrMapping/>
  </p:clrMapOvr>
  <mc:AlternateContent xmlns:mc="http://schemas.openxmlformats.org/markup-compatibility/2006">
    <mc:Choice xmlns:p14="http://schemas.microsoft.com/office/powerpoint/2010/main" Requires="p14">
      <p:transition p14:dur="450">
        <p:wipe/>
      </p:transition>
    </mc:Choice>
    <mc:Fallback>
      <p:transition>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circle(in)">
                                      <p:cBhvr>
                                        <p:cTn id="1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http://www.boltlightningprotection.com/images/newlightning5.jpg"/>
          <p:cNvPicPr>
            <a:picLocks noChangeAspect="1" noChangeArrowheads="1"/>
          </p:cNvPicPr>
          <p:nvPr/>
        </p:nvPicPr>
        <p:blipFill>
          <a:blip r:embed="rId3"/>
          <a:srcRect/>
          <a:stretch>
            <a:fillRect/>
          </a:stretch>
        </p:blipFill>
        <p:spPr bwMode="auto">
          <a:xfrm>
            <a:off x="0" y="0"/>
            <a:ext cx="9372600" cy="6858000"/>
          </a:xfrm>
          <a:prstGeom prst="rect">
            <a:avLst/>
          </a:prstGeom>
          <a:noFill/>
        </p:spPr>
      </p:pic>
      <p:pic>
        <p:nvPicPr>
          <p:cNvPr id="5" name="Content Placeholder 3"/>
          <p:cNvPicPr>
            <a:picLocks noChangeAspect="1" noChangeArrowheads="1"/>
          </p:cNvPicPr>
          <p:nvPr/>
        </p:nvPicPr>
        <p:blipFill>
          <a:blip r:embed="rId4"/>
          <a:srcRect/>
          <a:stretch>
            <a:fillRect/>
          </a:stretch>
        </p:blipFill>
        <p:spPr bwMode="auto">
          <a:xfrm>
            <a:off x="914400" y="1295400"/>
            <a:ext cx="7391400" cy="4754563"/>
          </a:xfrm>
          <a:prstGeom prst="rect">
            <a:avLst/>
          </a:prstGeom>
          <a:noFill/>
          <a:ln w="9525">
            <a:noFill/>
            <a:miter lim="800000"/>
            <a:headEnd/>
            <a:tailEnd/>
          </a:ln>
        </p:spPr>
      </p:pic>
      <p:sp>
        <p:nvSpPr>
          <p:cNvPr id="6" name="TextBox 5"/>
          <p:cNvSpPr txBox="1"/>
          <p:nvPr/>
        </p:nvSpPr>
        <p:spPr>
          <a:xfrm>
            <a:off x="1905000" y="1600200"/>
            <a:ext cx="5334000" cy="3293209"/>
          </a:xfrm>
          <a:prstGeom prst="rect">
            <a:avLst/>
          </a:prstGeom>
          <a:noFill/>
        </p:spPr>
        <p:txBody>
          <a:bodyPr wrap="square" rtlCol="0">
            <a:spAutoFit/>
          </a:bodyPr>
          <a:lstStyle/>
          <a:p>
            <a:pPr algn="ctr"/>
            <a:r>
              <a:rPr lang="en-US" sz="2600" b="1" i="1" dirty="0" smtClean="0">
                <a:solidFill>
                  <a:schemeClr val="accent6">
                    <a:lumMod val="75000"/>
                  </a:schemeClr>
                </a:solidFill>
                <a:latin typeface="Arial Black" pitchFamily="34" charset="0"/>
              </a:rPr>
              <a:t>“Whom having not seen you love. Though now you do not see Him, yet believing, you rejoice with joy inexpressible and full of glory, receiving the end of your faith--the salvation of your souls.”</a:t>
            </a:r>
            <a:endParaRPr lang="en-US" sz="2600" b="1" i="1" dirty="0">
              <a:solidFill>
                <a:schemeClr val="accent6">
                  <a:lumMod val="75000"/>
                </a:schemeClr>
              </a:solidFill>
              <a:latin typeface="Arial Black" pitchFamily="34" charset="0"/>
            </a:endParaRPr>
          </a:p>
        </p:txBody>
      </p:sp>
      <p:sp>
        <p:nvSpPr>
          <p:cNvPr id="7" name="TextBox 6"/>
          <p:cNvSpPr txBox="1"/>
          <p:nvPr/>
        </p:nvSpPr>
        <p:spPr>
          <a:xfrm>
            <a:off x="76200" y="152400"/>
            <a:ext cx="9144000" cy="707886"/>
          </a:xfrm>
          <a:prstGeom prst="rect">
            <a:avLst/>
          </a:prstGeom>
          <a:noFill/>
          <a:ln w="28575">
            <a:noFill/>
          </a:ln>
        </p:spPr>
        <p:txBody>
          <a:bodyPr wrap="square" rtlCol="0">
            <a:spAutoFit/>
          </a:bodyPr>
          <a:lstStyle/>
          <a:p>
            <a:pPr algn="ctr"/>
            <a:r>
              <a:rPr lang="en-US" sz="4000" b="1" dirty="0" smtClean="0">
                <a:solidFill>
                  <a:schemeClr val="accent6">
                    <a:lumMod val="60000"/>
                    <a:lumOff val="40000"/>
                  </a:schemeClr>
                </a:solidFill>
                <a:latin typeface="Arial" pitchFamily="34" charset="0"/>
                <a:cs typeface="Arial" pitchFamily="34" charset="0"/>
              </a:rPr>
              <a:t>Remember There Is a Purpose</a:t>
            </a:r>
            <a:endParaRPr lang="en-US" sz="4000" b="1" dirty="0">
              <a:solidFill>
                <a:schemeClr val="accent6">
                  <a:lumMod val="60000"/>
                  <a:lumOff val="40000"/>
                </a:schemeClr>
              </a:solidFill>
              <a:latin typeface="Arial" pitchFamily="34" charset="0"/>
              <a:cs typeface="Arial" pitchFamily="34" charset="0"/>
            </a:endParaRPr>
          </a:p>
        </p:txBody>
      </p:sp>
    </p:spTree>
  </p:cSld>
  <p:clrMapOvr>
    <a:masterClrMapping/>
  </p:clrMapOvr>
  <mc:AlternateContent xmlns:mc="http://schemas.openxmlformats.org/markup-compatibility/2006">
    <mc:Choice xmlns:p14="http://schemas.microsoft.com/office/powerpoint/2010/main" Requires="p14">
      <p:transition p14:dur="450">
        <p:wipe/>
      </p:transition>
    </mc:Choice>
    <mc:Fallback>
      <p:transition>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circle(in)">
                                      <p:cBhvr>
                                        <p:cTn id="1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http://www.boltlightningprotection.com/images/newlightning5.jpg"/>
          <p:cNvPicPr>
            <a:picLocks noChangeAspect="1" noChangeArrowheads="1"/>
          </p:cNvPicPr>
          <p:nvPr/>
        </p:nvPicPr>
        <p:blipFill>
          <a:blip r:embed="rId3"/>
          <a:srcRect/>
          <a:stretch>
            <a:fillRect/>
          </a:stretch>
        </p:blipFill>
        <p:spPr bwMode="auto">
          <a:xfrm>
            <a:off x="0" y="0"/>
            <a:ext cx="9372600" cy="6858000"/>
          </a:xfrm>
          <a:prstGeom prst="rect">
            <a:avLst/>
          </a:prstGeom>
          <a:noFill/>
        </p:spPr>
      </p:pic>
      <p:sp>
        <p:nvSpPr>
          <p:cNvPr id="4" name="TextBox 3"/>
          <p:cNvSpPr txBox="1"/>
          <p:nvPr/>
        </p:nvSpPr>
        <p:spPr>
          <a:xfrm>
            <a:off x="838200" y="1143000"/>
            <a:ext cx="7696200" cy="5478423"/>
          </a:xfrm>
          <a:prstGeom prst="rect">
            <a:avLst/>
          </a:prstGeom>
          <a:solidFill>
            <a:srgbClr val="FAC090">
              <a:alpha val="69804"/>
            </a:srgbClr>
          </a:solidFill>
          <a:ln w="28575">
            <a:solidFill>
              <a:schemeClr val="tx1"/>
            </a:solidFill>
          </a:ln>
        </p:spPr>
        <p:txBody>
          <a:bodyPr wrap="square" rtlCol="0">
            <a:spAutoFit/>
          </a:bodyPr>
          <a:lstStyle/>
          <a:p>
            <a:pPr algn="ctr">
              <a:spcAft>
                <a:spcPts val="600"/>
              </a:spcAft>
            </a:pPr>
            <a:r>
              <a:rPr lang="en-US" sz="3200" b="1" u="sng" dirty="0" smtClean="0">
                <a:solidFill>
                  <a:schemeClr val="tx1">
                    <a:lumMod val="75000"/>
                    <a:lumOff val="25000"/>
                  </a:schemeClr>
                </a:solidFill>
                <a:latin typeface="Arial Black" pitchFamily="34" charset="0"/>
              </a:rPr>
              <a:t>Things I Learned That Day</a:t>
            </a:r>
          </a:p>
          <a:p>
            <a:pPr algn="ctr">
              <a:spcBef>
                <a:spcPts val="600"/>
              </a:spcBef>
            </a:pPr>
            <a:r>
              <a:rPr lang="en-US" sz="2800" dirty="0" smtClean="0">
                <a:solidFill>
                  <a:schemeClr val="tx1">
                    <a:lumMod val="75000"/>
                    <a:lumOff val="25000"/>
                  </a:schemeClr>
                </a:solidFill>
                <a:latin typeface="Arial Black" pitchFamily="34" charset="0"/>
              </a:rPr>
              <a:t>I walked a mile with Pleasure,</a:t>
            </a:r>
            <a:br>
              <a:rPr lang="en-US" sz="2800" dirty="0" smtClean="0">
                <a:solidFill>
                  <a:schemeClr val="tx1">
                    <a:lumMod val="75000"/>
                    <a:lumOff val="25000"/>
                  </a:schemeClr>
                </a:solidFill>
                <a:latin typeface="Arial Black" pitchFamily="34" charset="0"/>
              </a:rPr>
            </a:br>
            <a:r>
              <a:rPr lang="en-US" sz="2800" dirty="0" smtClean="0">
                <a:solidFill>
                  <a:schemeClr val="tx1">
                    <a:lumMod val="75000"/>
                    <a:lumOff val="25000"/>
                  </a:schemeClr>
                </a:solidFill>
                <a:latin typeface="Arial Black" pitchFamily="34" charset="0"/>
              </a:rPr>
              <a:t>She chattered all the way; </a:t>
            </a:r>
            <a:br>
              <a:rPr lang="en-US" sz="2800" dirty="0" smtClean="0">
                <a:solidFill>
                  <a:schemeClr val="tx1">
                    <a:lumMod val="75000"/>
                    <a:lumOff val="25000"/>
                  </a:schemeClr>
                </a:solidFill>
                <a:latin typeface="Arial Black" pitchFamily="34" charset="0"/>
              </a:rPr>
            </a:br>
            <a:r>
              <a:rPr lang="en-US" sz="2800" dirty="0" smtClean="0">
                <a:solidFill>
                  <a:schemeClr val="tx1">
                    <a:lumMod val="75000"/>
                    <a:lumOff val="25000"/>
                  </a:schemeClr>
                </a:solidFill>
                <a:latin typeface="Arial Black" pitchFamily="34" charset="0"/>
              </a:rPr>
              <a:t>But left me none the wiser </a:t>
            </a:r>
          </a:p>
          <a:p>
            <a:pPr algn="ctr"/>
            <a:r>
              <a:rPr lang="en-US" sz="2800" dirty="0" smtClean="0">
                <a:solidFill>
                  <a:schemeClr val="tx1">
                    <a:lumMod val="75000"/>
                    <a:lumOff val="25000"/>
                  </a:schemeClr>
                </a:solidFill>
                <a:latin typeface="Arial Black" pitchFamily="34" charset="0"/>
              </a:rPr>
              <a:t>For all she had to say! </a:t>
            </a:r>
            <a:br>
              <a:rPr lang="en-US" sz="2800" dirty="0" smtClean="0">
                <a:solidFill>
                  <a:schemeClr val="tx1">
                    <a:lumMod val="75000"/>
                    <a:lumOff val="25000"/>
                  </a:schemeClr>
                </a:solidFill>
                <a:latin typeface="Arial Black" pitchFamily="34" charset="0"/>
              </a:rPr>
            </a:br>
            <a:r>
              <a:rPr lang="en-US" sz="2800" dirty="0" smtClean="0">
                <a:solidFill>
                  <a:schemeClr val="tx1">
                    <a:lumMod val="75000"/>
                    <a:lumOff val="25000"/>
                  </a:schemeClr>
                </a:solidFill>
                <a:latin typeface="Arial Black" pitchFamily="34" charset="0"/>
              </a:rPr>
              <a:t>I walked a mile with Sorrow, </a:t>
            </a:r>
            <a:br>
              <a:rPr lang="en-US" sz="2800" dirty="0" smtClean="0">
                <a:solidFill>
                  <a:schemeClr val="tx1">
                    <a:lumMod val="75000"/>
                    <a:lumOff val="25000"/>
                  </a:schemeClr>
                </a:solidFill>
                <a:latin typeface="Arial Black" pitchFamily="34" charset="0"/>
              </a:rPr>
            </a:br>
            <a:r>
              <a:rPr lang="en-US" sz="2800" dirty="0" smtClean="0">
                <a:solidFill>
                  <a:schemeClr val="tx1">
                    <a:lumMod val="75000"/>
                    <a:lumOff val="25000"/>
                  </a:schemeClr>
                </a:solidFill>
                <a:latin typeface="Arial Black" pitchFamily="34" charset="0"/>
              </a:rPr>
              <a:t>And never a word said she; </a:t>
            </a:r>
            <a:br>
              <a:rPr lang="en-US" sz="2800" dirty="0" smtClean="0">
                <a:solidFill>
                  <a:schemeClr val="tx1">
                    <a:lumMod val="75000"/>
                    <a:lumOff val="25000"/>
                  </a:schemeClr>
                </a:solidFill>
                <a:latin typeface="Arial Black" pitchFamily="34" charset="0"/>
              </a:rPr>
            </a:br>
            <a:r>
              <a:rPr lang="en-US" sz="2800" dirty="0" smtClean="0">
                <a:solidFill>
                  <a:schemeClr val="tx1">
                    <a:lumMod val="75000"/>
                    <a:lumOff val="25000"/>
                  </a:schemeClr>
                </a:solidFill>
                <a:latin typeface="Arial Black" pitchFamily="34" charset="0"/>
              </a:rPr>
              <a:t>But, oh, the things I learned that day from her When sorrow walked with me!</a:t>
            </a:r>
          </a:p>
          <a:p>
            <a:pPr algn="ctr"/>
            <a:r>
              <a:rPr lang="en-US" sz="2800" i="1" dirty="0" smtClean="0">
                <a:solidFill>
                  <a:schemeClr val="tx1">
                    <a:lumMod val="75000"/>
                    <a:lumOff val="25000"/>
                  </a:schemeClr>
                </a:solidFill>
                <a:latin typeface="Arial Black" pitchFamily="34" charset="0"/>
              </a:rPr>
              <a:t>Unknown </a:t>
            </a:r>
          </a:p>
          <a:p>
            <a:pPr>
              <a:buFont typeface="Arial" charset="0"/>
              <a:buChar char="•"/>
            </a:pPr>
            <a:endParaRPr lang="en-US" sz="2800" dirty="0">
              <a:solidFill>
                <a:schemeClr val="tx1">
                  <a:lumMod val="75000"/>
                  <a:lumOff val="25000"/>
                </a:schemeClr>
              </a:solidFill>
              <a:latin typeface="Arial Black" pitchFamily="34" charset="0"/>
            </a:endParaRPr>
          </a:p>
        </p:txBody>
      </p:sp>
      <p:sp>
        <p:nvSpPr>
          <p:cNvPr id="5" name="TextBox 4"/>
          <p:cNvSpPr txBox="1"/>
          <p:nvPr/>
        </p:nvSpPr>
        <p:spPr>
          <a:xfrm>
            <a:off x="76200" y="152400"/>
            <a:ext cx="9144000" cy="707886"/>
          </a:xfrm>
          <a:prstGeom prst="rect">
            <a:avLst/>
          </a:prstGeom>
          <a:noFill/>
          <a:ln w="28575">
            <a:noFill/>
          </a:ln>
        </p:spPr>
        <p:txBody>
          <a:bodyPr wrap="square" rtlCol="0">
            <a:spAutoFit/>
          </a:bodyPr>
          <a:lstStyle/>
          <a:p>
            <a:pPr algn="ctr"/>
            <a:r>
              <a:rPr lang="en-US" sz="4000" b="1" dirty="0" smtClean="0">
                <a:solidFill>
                  <a:schemeClr val="accent6">
                    <a:lumMod val="60000"/>
                    <a:lumOff val="40000"/>
                  </a:schemeClr>
                </a:solidFill>
                <a:latin typeface="Arial" pitchFamily="34" charset="0"/>
                <a:cs typeface="Arial" pitchFamily="34" charset="0"/>
              </a:rPr>
              <a:t>Remember There Is a Purpose</a:t>
            </a:r>
            <a:endParaRPr lang="en-US" sz="4000" b="1" dirty="0">
              <a:solidFill>
                <a:schemeClr val="accent6">
                  <a:lumMod val="60000"/>
                  <a:lumOff val="40000"/>
                </a:schemeClr>
              </a:solidFill>
              <a:latin typeface="Arial" pitchFamily="34" charset="0"/>
              <a:cs typeface="Arial" pitchFamily="34" charset="0"/>
            </a:endParaRPr>
          </a:p>
        </p:txBody>
      </p:sp>
    </p:spTree>
  </p:cSld>
  <p:clrMapOvr>
    <a:masterClrMapping/>
  </p:clrMapOvr>
  <mc:AlternateContent xmlns:mc="http://schemas.openxmlformats.org/markup-compatibility/2006">
    <mc:Choice xmlns:p14="http://schemas.microsoft.com/office/powerpoint/2010/main" Requires="p14">
      <p:transition p14:dur="450">
        <p:wipe/>
      </p:transition>
    </mc:Choice>
    <mc:Fallback>
      <p:transition>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http://www.boltlightningprotection.com/images/newlightning5.jpg"/>
          <p:cNvPicPr>
            <a:picLocks noChangeAspect="1" noChangeArrowheads="1"/>
          </p:cNvPicPr>
          <p:nvPr/>
        </p:nvPicPr>
        <p:blipFill>
          <a:blip r:embed="rId3"/>
          <a:srcRect/>
          <a:stretch>
            <a:fillRect/>
          </a:stretch>
        </p:blipFill>
        <p:spPr bwMode="auto">
          <a:xfrm>
            <a:off x="0" y="0"/>
            <a:ext cx="9372600" cy="6858000"/>
          </a:xfrm>
          <a:prstGeom prst="rect">
            <a:avLst/>
          </a:prstGeom>
          <a:noFill/>
        </p:spPr>
      </p:pic>
      <p:sp>
        <p:nvSpPr>
          <p:cNvPr id="4" name="TextBox 3"/>
          <p:cNvSpPr txBox="1"/>
          <p:nvPr/>
        </p:nvSpPr>
        <p:spPr>
          <a:xfrm>
            <a:off x="4724400" y="1981200"/>
            <a:ext cx="4419600" cy="4031873"/>
          </a:xfrm>
          <a:prstGeom prst="rect">
            <a:avLst/>
          </a:prstGeom>
          <a:solidFill>
            <a:srgbClr val="FAC090">
              <a:alpha val="69804"/>
            </a:srgbClr>
          </a:solidFill>
          <a:ln w="28575">
            <a:solidFill>
              <a:schemeClr val="tx1"/>
            </a:solidFill>
          </a:ln>
        </p:spPr>
        <p:txBody>
          <a:bodyPr wrap="square" rtlCol="0">
            <a:spAutoFit/>
          </a:bodyPr>
          <a:lstStyle/>
          <a:p>
            <a:pPr marL="347472" indent="-347472">
              <a:buFont typeface="Arial" charset="0"/>
              <a:buChar char="•"/>
            </a:pPr>
            <a:r>
              <a:rPr lang="en-US" sz="3200" dirty="0" smtClean="0">
                <a:solidFill>
                  <a:schemeClr val="tx1">
                    <a:lumMod val="75000"/>
                    <a:lumOff val="25000"/>
                  </a:schemeClr>
                </a:solidFill>
                <a:latin typeface="Arial" pitchFamily="34" charset="0"/>
                <a:cs typeface="Arial" pitchFamily="34" charset="0"/>
              </a:rPr>
              <a:t>Jesus had gone up into the mountain to pray.</a:t>
            </a:r>
          </a:p>
          <a:p>
            <a:pPr marL="804672" lvl="1" indent="-347472">
              <a:spcAft>
                <a:spcPts val="600"/>
              </a:spcAft>
              <a:buFont typeface="Arial" pitchFamily="34" charset="0"/>
              <a:buChar char="•"/>
            </a:pPr>
            <a:r>
              <a:rPr lang="en-US" sz="2800" b="1" dirty="0" smtClean="0">
                <a:solidFill>
                  <a:schemeClr val="accent6">
                    <a:lumMod val="50000"/>
                  </a:schemeClr>
                </a:solidFill>
                <a:latin typeface="Arial" pitchFamily="34" charset="0"/>
                <a:cs typeface="Arial" pitchFamily="34" charset="0"/>
              </a:rPr>
              <a:t>Matthew 14:23</a:t>
            </a:r>
          </a:p>
          <a:p>
            <a:pPr marL="347472" indent="-347472">
              <a:buFont typeface="Arial" charset="0"/>
              <a:buChar char="•"/>
            </a:pPr>
            <a:r>
              <a:rPr lang="en-US" sz="3200" dirty="0" smtClean="0">
                <a:solidFill>
                  <a:schemeClr val="tx1">
                    <a:lumMod val="75000"/>
                    <a:lumOff val="25000"/>
                  </a:schemeClr>
                </a:solidFill>
                <a:latin typeface="Arial" pitchFamily="34" charset="0"/>
                <a:cs typeface="Arial" pitchFamily="34" charset="0"/>
              </a:rPr>
              <a:t>Sometimes we may wonder where Jesus is. </a:t>
            </a:r>
          </a:p>
          <a:p>
            <a:pPr marL="804672" lvl="1" indent="-347472">
              <a:buFont typeface="Arial" charset="0"/>
              <a:buChar char="•"/>
            </a:pPr>
            <a:r>
              <a:rPr lang="en-US" sz="2800" b="1" dirty="0" smtClean="0">
                <a:solidFill>
                  <a:schemeClr val="accent6">
                    <a:lumMod val="50000"/>
                  </a:schemeClr>
                </a:solidFill>
                <a:latin typeface="Arial" pitchFamily="34" charset="0"/>
                <a:cs typeface="Arial" pitchFamily="34" charset="0"/>
              </a:rPr>
              <a:t>John 6:17</a:t>
            </a:r>
            <a:endParaRPr lang="en-US" sz="2800" b="1" dirty="0">
              <a:solidFill>
                <a:schemeClr val="accent6">
                  <a:lumMod val="50000"/>
                </a:schemeClr>
              </a:solidFill>
              <a:latin typeface="Arial" pitchFamily="34" charset="0"/>
              <a:cs typeface="Arial" pitchFamily="34" charset="0"/>
            </a:endParaRPr>
          </a:p>
        </p:txBody>
      </p:sp>
      <p:sp>
        <p:nvSpPr>
          <p:cNvPr id="5" name="TextBox 4"/>
          <p:cNvSpPr txBox="1"/>
          <p:nvPr/>
        </p:nvSpPr>
        <p:spPr>
          <a:xfrm>
            <a:off x="76200" y="152400"/>
            <a:ext cx="9144000" cy="707886"/>
          </a:xfrm>
          <a:prstGeom prst="rect">
            <a:avLst/>
          </a:prstGeom>
          <a:noFill/>
          <a:ln w="28575">
            <a:noFill/>
          </a:ln>
        </p:spPr>
        <p:txBody>
          <a:bodyPr wrap="square" rtlCol="0">
            <a:spAutoFit/>
          </a:bodyPr>
          <a:lstStyle/>
          <a:p>
            <a:pPr algn="ctr"/>
            <a:r>
              <a:rPr lang="en-US" sz="4000" b="1" dirty="0" smtClean="0">
                <a:solidFill>
                  <a:schemeClr val="accent6">
                    <a:lumMod val="60000"/>
                    <a:lumOff val="40000"/>
                  </a:schemeClr>
                </a:solidFill>
                <a:latin typeface="Arial" pitchFamily="34" charset="0"/>
                <a:cs typeface="Arial" pitchFamily="34" charset="0"/>
              </a:rPr>
              <a:t>Remember Jesus Is Our Intercessor</a:t>
            </a:r>
            <a:endParaRPr lang="en-US" sz="4000" b="1" dirty="0">
              <a:solidFill>
                <a:schemeClr val="accent6">
                  <a:lumMod val="60000"/>
                  <a:lumOff val="40000"/>
                </a:schemeClr>
              </a:solidFill>
              <a:latin typeface="Arial" pitchFamily="34" charset="0"/>
              <a:cs typeface="Arial" pitchFamily="34" charset="0"/>
            </a:endParaRPr>
          </a:p>
        </p:txBody>
      </p:sp>
    </p:spTree>
  </p:cSld>
  <p:clrMapOvr>
    <a:masterClrMapping/>
  </p:clrMapOvr>
  <mc:AlternateContent xmlns:mc="http://schemas.openxmlformats.org/markup-compatibility/2006">
    <mc:Choice xmlns:p14="http://schemas.microsoft.com/office/powerpoint/2010/main" Requires="p14">
      <p:transition p14:dur="450">
        <p:wipe/>
      </p:transition>
    </mc:Choice>
    <mc:Fallback>
      <p:transition>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heckerboard(across)">
                                      <p:cBhvr>
                                        <p:cTn id="7" dur="1000"/>
                                        <p:tgtEl>
                                          <p:spTgt spid="4">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checkerboard(across)">
                                      <p:cBhvr>
                                        <p:cTn id="10" dur="1000"/>
                                        <p:tgtEl>
                                          <p:spTgt spid="4">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checkerboard(across)">
                                      <p:cBhvr>
                                        <p:cTn id="15" dur="1000"/>
                                        <p:tgtEl>
                                          <p:spTgt spid="4">
                                            <p:txEl>
                                              <p:pRg st="2" end="2"/>
                                            </p:txEl>
                                          </p:spTgt>
                                        </p:tgtEl>
                                      </p:cBhvr>
                                    </p:animEffect>
                                  </p:childTnLst>
                                </p:cTn>
                              </p:par>
                              <p:par>
                                <p:cTn id="16" presetID="5" presetClass="entr" presetSubtype="10" fill="hold" nodeType="withEffect">
                                  <p:stCondLst>
                                    <p:cond delay="0"/>
                                  </p:stCondLst>
                                  <p:childTnLst>
                                    <p:set>
                                      <p:cBhvr>
                                        <p:cTn id="17" dur="1" fill="hold">
                                          <p:stCondLst>
                                            <p:cond delay="0"/>
                                          </p:stCondLst>
                                        </p:cTn>
                                        <p:tgtEl>
                                          <p:spTgt spid="4">
                                            <p:txEl>
                                              <p:pRg st="3" end="3"/>
                                            </p:txEl>
                                          </p:spTgt>
                                        </p:tgtEl>
                                        <p:attrNameLst>
                                          <p:attrName>style.visibility</p:attrName>
                                        </p:attrNameLst>
                                      </p:cBhvr>
                                      <p:to>
                                        <p:strVal val="visible"/>
                                      </p:to>
                                    </p:set>
                                    <p:animEffect transition="in" filter="checkerboard(across)">
                                      <p:cBhvr>
                                        <p:cTn id="18" dur="10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367</TotalTime>
  <Words>1405</Words>
  <Application>Microsoft Office PowerPoint</Application>
  <PresentationFormat>On-screen Show (4:3)</PresentationFormat>
  <Paragraphs>179</Paragraphs>
  <Slides>21</Slides>
  <Notes>21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Arial Black</vt:lpstr>
      <vt:lpstr>Arial Narrow</vt:lpstr>
      <vt:lpstr>Book Antiqua</vt:lpstr>
      <vt:lpstr>Calibri</vt:lpstr>
      <vt:lpstr>Elephant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Preparations Needed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Keith Greer</dc:creator>
  <cp:lastModifiedBy>Keith Greer</cp:lastModifiedBy>
  <cp:revision>46</cp:revision>
  <dcterms:created xsi:type="dcterms:W3CDTF">2010-11-30T18:58:54Z</dcterms:created>
  <dcterms:modified xsi:type="dcterms:W3CDTF">2014-04-17T12:49:30Z</dcterms:modified>
</cp:coreProperties>
</file>