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37"/>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9144000" cy="6858000" type="screen4x3"/>
  <p:notesSz cx="6858000" cy="9144000"/>
  <p:defaultText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3333FF"/>
    <a:srgbClr val="6699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9F418F-7C82-41E3-82C0-9A8100BE9E29}" type="datetimeFigureOut">
              <a:rPr lang="en-US" smtClean="0"/>
              <a:t>4/7/2014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6EA96-A940-4837-A27E-DEEF05EC0BA2}" type="slidenum">
              <a:rPr lang="en-US" smtClean="0"/>
              <a:t>‹#›</a:t>
            </a:fld>
            <a:endParaRPr lang="en-US"/>
          </a:p>
        </p:txBody>
      </p:sp>
    </p:spTree>
    <p:extLst>
      <p:ext uri="{BB962C8B-B14F-4D97-AF65-F5344CB8AC3E}">
        <p14:creationId xmlns:p14="http://schemas.microsoft.com/office/powerpoint/2010/main" val="4204917028"/>
      </p:ext>
    </p:extLst>
  </p:cSld>
  <p:clrMap bg1="lt1" tx1="dk1" bg2="lt2" tx2="dk2" accent1="accent1" accent2="accent2" accent3="accent3" accent4="accent4" accent5="accent5" accent6="accent6" hlink="hlink" folHlink="folHlink"/>
  <p:notesStyle>
    <a:lvl1pPr marL="0" algn="l" defTabSz="913743" rtl="0" eaLnBrk="1" latinLnBrk="0" hangingPunct="1">
      <a:defRPr sz="1200" kern="1200">
        <a:solidFill>
          <a:schemeClr val="tx1"/>
        </a:solidFill>
        <a:latin typeface="+mn-lt"/>
        <a:ea typeface="+mn-ea"/>
        <a:cs typeface="+mn-cs"/>
      </a:defRPr>
    </a:lvl1pPr>
    <a:lvl2pPr marL="456869" algn="l" defTabSz="913743" rtl="0" eaLnBrk="1" latinLnBrk="0" hangingPunct="1">
      <a:defRPr sz="1200" kern="1200">
        <a:solidFill>
          <a:schemeClr val="tx1"/>
        </a:solidFill>
        <a:latin typeface="+mn-lt"/>
        <a:ea typeface="+mn-ea"/>
        <a:cs typeface="+mn-cs"/>
      </a:defRPr>
    </a:lvl2pPr>
    <a:lvl3pPr marL="913743" algn="l" defTabSz="913743" rtl="0" eaLnBrk="1" latinLnBrk="0" hangingPunct="1">
      <a:defRPr sz="1200" kern="1200">
        <a:solidFill>
          <a:schemeClr val="tx1"/>
        </a:solidFill>
        <a:latin typeface="+mn-lt"/>
        <a:ea typeface="+mn-ea"/>
        <a:cs typeface="+mn-cs"/>
      </a:defRPr>
    </a:lvl3pPr>
    <a:lvl4pPr marL="1370620" algn="l" defTabSz="913743" rtl="0" eaLnBrk="1" latinLnBrk="0" hangingPunct="1">
      <a:defRPr sz="1200" kern="1200">
        <a:solidFill>
          <a:schemeClr val="tx1"/>
        </a:solidFill>
        <a:latin typeface="+mn-lt"/>
        <a:ea typeface="+mn-ea"/>
        <a:cs typeface="+mn-cs"/>
      </a:defRPr>
    </a:lvl4pPr>
    <a:lvl5pPr marL="1827491" algn="l" defTabSz="913743" rtl="0" eaLnBrk="1" latinLnBrk="0" hangingPunct="1">
      <a:defRPr sz="1200" kern="1200">
        <a:solidFill>
          <a:schemeClr val="tx1"/>
        </a:solidFill>
        <a:latin typeface="+mn-lt"/>
        <a:ea typeface="+mn-ea"/>
        <a:cs typeface="+mn-cs"/>
      </a:defRPr>
    </a:lvl5pPr>
    <a:lvl6pPr marL="2284362" algn="l" defTabSz="913743" rtl="0" eaLnBrk="1" latinLnBrk="0" hangingPunct="1">
      <a:defRPr sz="1200" kern="1200">
        <a:solidFill>
          <a:schemeClr val="tx1"/>
        </a:solidFill>
        <a:latin typeface="+mn-lt"/>
        <a:ea typeface="+mn-ea"/>
        <a:cs typeface="+mn-cs"/>
      </a:defRPr>
    </a:lvl6pPr>
    <a:lvl7pPr marL="2741238" algn="l" defTabSz="913743" rtl="0" eaLnBrk="1" latinLnBrk="0" hangingPunct="1">
      <a:defRPr sz="1200" kern="1200">
        <a:solidFill>
          <a:schemeClr val="tx1"/>
        </a:solidFill>
        <a:latin typeface="+mn-lt"/>
        <a:ea typeface="+mn-ea"/>
        <a:cs typeface="+mn-cs"/>
      </a:defRPr>
    </a:lvl7pPr>
    <a:lvl8pPr marL="3198104" algn="l" defTabSz="913743" rtl="0" eaLnBrk="1" latinLnBrk="0" hangingPunct="1">
      <a:defRPr sz="1200" kern="1200">
        <a:solidFill>
          <a:schemeClr val="tx1"/>
        </a:solidFill>
        <a:latin typeface="+mn-lt"/>
        <a:ea typeface="+mn-ea"/>
        <a:cs typeface="+mn-cs"/>
      </a:defRPr>
    </a:lvl8pPr>
    <a:lvl9pPr marL="3654982" algn="l" defTabSz="9137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smtClean="0"/>
              <a:t>Title Slide</a:t>
            </a:r>
            <a:r>
              <a:rPr lang="en-US" dirty="0" smtClean="0"/>
              <a:t>: </a:t>
            </a:r>
            <a:r>
              <a:rPr lang="en-US" b="1" dirty="0" smtClean="0"/>
              <a:t>Time Used Wisely</a:t>
            </a:r>
            <a:r>
              <a:rPr lang="en-US" dirty="0" smtClean="0"/>
              <a:t>—</a:t>
            </a:r>
            <a:r>
              <a:rPr lang="en-US" i="1" dirty="0" smtClean="0"/>
              <a:t>The Importance</a:t>
            </a:r>
            <a:r>
              <a:rPr lang="en-US" i="1" baseline="0" dirty="0" smtClean="0"/>
              <a:t> of…Managing our time to the glory of God!</a:t>
            </a:r>
            <a:endParaRPr lang="en-US" i="1" dirty="0"/>
          </a:p>
        </p:txBody>
      </p:sp>
      <p:sp>
        <p:nvSpPr>
          <p:cNvPr id="4" name="Slide Number Placeholder 3"/>
          <p:cNvSpPr>
            <a:spLocks noGrp="1"/>
          </p:cNvSpPr>
          <p:nvPr>
            <p:ph type="sldNum" sz="quarter" idx="10"/>
          </p:nvPr>
        </p:nvSpPr>
        <p:spPr/>
        <p:txBody>
          <a:bodyPr/>
          <a:lstStyle/>
          <a:p>
            <a:fld id="{04A6EA96-A940-4837-A27E-DEEF05EC0BA2}" type="slidenum">
              <a:rPr lang="en-US" smtClean="0"/>
              <a:t>1</a:t>
            </a:fld>
            <a:endParaRPr lang="en-US"/>
          </a:p>
        </p:txBody>
      </p:sp>
    </p:spTree>
    <p:extLst>
      <p:ext uri="{BB962C8B-B14F-4D97-AF65-F5344CB8AC3E}">
        <p14:creationId xmlns:p14="http://schemas.microsoft.com/office/powerpoint/2010/main" val="4199580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Time for Everything—</a:t>
            </a:r>
            <a:r>
              <a:rPr lang="en-US" b="1" dirty="0" smtClean="0"/>
              <a:t>Ecclesiastes 3:9-11</a:t>
            </a:r>
            <a:r>
              <a:rPr lang="en-US" dirty="0" smtClean="0"/>
              <a:t>…There</a:t>
            </a:r>
            <a:r>
              <a:rPr lang="en-US" baseline="0" dirty="0" smtClean="0"/>
              <a:t> is a TIME and PLACE for each things that God has appointed for man “under the sun”</a:t>
            </a:r>
            <a:r>
              <a:rPr lang="en-US" dirty="0" smtClean="0"/>
              <a: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Time for Everything—</a:t>
            </a:r>
            <a:r>
              <a:rPr lang="en-US" b="1" dirty="0" smtClean="0"/>
              <a:t>Ecclesiastes 3:12-14</a:t>
            </a:r>
            <a:r>
              <a:rPr lang="en-US" dirty="0" smtClean="0"/>
              <a:t>…There</a:t>
            </a:r>
            <a:r>
              <a:rPr lang="en-US" baseline="0" dirty="0" smtClean="0"/>
              <a:t> is a TIME and PLACE for each things that God has appointed for man “under the sun”</a:t>
            </a:r>
            <a:r>
              <a:rPr lang="en-US" dirty="0" smtClean="0"/>
              <a: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Explaining the teaching of </a:t>
            </a:r>
            <a:r>
              <a:rPr lang="en-US" b="1" dirty="0" smtClean="0"/>
              <a:t>Eccl.3:1-14</a:t>
            </a:r>
            <a:r>
              <a:rPr lang="en-US" dirty="0" smtClean="0"/>
              <a: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12</a:t>
            </a:fld>
            <a:endParaRPr lang="en-US"/>
          </a:p>
        </p:txBody>
      </p:sp>
    </p:spTree>
    <p:extLst>
      <p:ext uri="{BB962C8B-B14F-4D97-AF65-F5344CB8AC3E}">
        <p14:creationId xmlns:p14="http://schemas.microsoft.com/office/powerpoint/2010/main" val="660738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Over-committed, out of balance and out of control—Poor</a:t>
            </a:r>
            <a:r>
              <a:rPr lang="en-US" baseline="0" dirty="0" smtClean="0"/>
              <a:t> choice and bad time management…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13</a:t>
            </a:fld>
            <a:endParaRPr lang="en-US"/>
          </a:p>
        </p:txBody>
      </p:sp>
    </p:spTree>
    <p:extLst>
      <p:ext uri="{BB962C8B-B14F-4D97-AF65-F5344CB8AC3E}">
        <p14:creationId xmlns:p14="http://schemas.microsoft.com/office/powerpoint/2010/main" val="171669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 live over-commitment, out of balance,</a:t>
            </a:r>
            <a:r>
              <a:rPr lang="en-US" baseline="0" dirty="0" smtClean="0"/>
              <a:t> and out of control lives.</a:t>
            </a:r>
          </a:p>
          <a:p>
            <a:pPr marL="228600" indent="-228600">
              <a:buAutoNum type="arabicParenBoth"/>
            </a:pPr>
            <a:r>
              <a:rPr lang="en-US" baseline="0" dirty="0" smtClean="0"/>
              <a:t>Time is easily wasted. Many things compete for our time.</a:t>
            </a:r>
          </a:p>
          <a:p>
            <a:pPr marL="228600" indent="-228600">
              <a:buAutoNum type="arabicParenBoth"/>
            </a:pPr>
            <a:r>
              <a:rPr lang="en-US" baseline="0" dirty="0" smtClean="0"/>
              <a:t> Effects our spiritual life </a:t>
            </a:r>
          </a:p>
          <a:p>
            <a:pPr marL="228600" indent="-228600">
              <a:buAutoNum type="arabicParenBoth"/>
            </a:pPr>
            <a:r>
              <a:rPr lang="en-US" baseline="0" dirty="0" smtClean="0"/>
              <a:t> Effects others</a:t>
            </a:r>
          </a:p>
          <a:p>
            <a:pPr marL="228600" indent="-228600">
              <a:buAutoNum type="arabicParenBoth"/>
            </a:pPr>
            <a:r>
              <a:rPr lang="en-US" baseline="0" dirty="0" smtClean="0"/>
              <a:t> We Are Responsible For How We Use The Time God Has Given Us! -Ephesians 5:15,15;Colossians 4:5</a:t>
            </a:r>
          </a:p>
          <a:p>
            <a:pPr marL="0" indent="0">
              <a:buNone/>
            </a:pP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14</a:t>
            </a:fld>
            <a:endParaRPr lang="en-US"/>
          </a:p>
        </p:txBody>
      </p:sp>
    </p:spTree>
    <p:extLst>
      <p:ext uri="{BB962C8B-B14F-4D97-AF65-F5344CB8AC3E}">
        <p14:creationId xmlns:p14="http://schemas.microsoft.com/office/powerpoint/2010/main" val="140819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 live over-commitment, out of balance,</a:t>
            </a:r>
            <a:r>
              <a:rPr lang="en-US" baseline="0" dirty="0" smtClean="0"/>
              <a:t> and out of control lives.</a:t>
            </a:r>
          </a:p>
          <a:p>
            <a:r>
              <a:rPr lang="en-US" baseline="0" dirty="0" smtClean="0"/>
              <a:t>(1) Quote from Kenneth J. Lodi book “Tapping Potential”…</a:t>
            </a:r>
          </a:p>
        </p:txBody>
      </p:sp>
      <p:sp>
        <p:nvSpPr>
          <p:cNvPr id="4" name="Slide Number Placeholder 3"/>
          <p:cNvSpPr>
            <a:spLocks noGrp="1"/>
          </p:cNvSpPr>
          <p:nvPr>
            <p:ph type="sldNum" sz="quarter" idx="10"/>
          </p:nvPr>
        </p:nvSpPr>
        <p:spPr/>
        <p:txBody>
          <a:bodyPr/>
          <a:lstStyle/>
          <a:p>
            <a:fld id="{04A6EA96-A940-4837-A27E-DEEF05EC0BA2}" type="slidenum">
              <a:rPr lang="en-US" smtClean="0"/>
              <a:t>15</a:t>
            </a:fld>
            <a:endParaRPr lang="en-US"/>
          </a:p>
        </p:txBody>
      </p:sp>
    </p:spTree>
    <p:extLst>
      <p:ext uri="{BB962C8B-B14F-4D97-AF65-F5344CB8AC3E}">
        <p14:creationId xmlns:p14="http://schemas.microsoft.com/office/powerpoint/2010/main" val="140819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Examine our priorities to see what they really are…</a:t>
            </a:r>
            <a:r>
              <a:rPr lang="en-US" b="1" dirty="0" smtClean="0"/>
              <a:t>Lk.2:49; Jno.4:34</a:t>
            </a:r>
            <a:r>
              <a:rPr lang="en-US" dirty="0" smtClean="0"/>
              <a: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16</a:t>
            </a:fld>
            <a:endParaRPr lang="en-US"/>
          </a:p>
        </p:txBody>
      </p:sp>
    </p:spTree>
    <p:extLst>
      <p:ext uri="{BB962C8B-B14F-4D97-AF65-F5344CB8AC3E}">
        <p14:creationId xmlns:p14="http://schemas.microsoft.com/office/powerpoint/2010/main" val="2556024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Examine our priorities to see what they really are…Time Must also</a:t>
            </a:r>
            <a:r>
              <a:rPr lang="en-US" baseline="0" dirty="0" smtClean="0"/>
              <a:t> be invested in being the ___fill in the blank with duties on the right...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17</a:t>
            </a:fld>
            <a:endParaRPr lang="en-US"/>
          </a:p>
        </p:txBody>
      </p:sp>
    </p:spTree>
    <p:extLst>
      <p:ext uri="{BB962C8B-B14F-4D97-AF65-F5344CB8AC3E}">
        <p14:creationId xmlns:p14="http://schemas.microsoft.com/office/powerpoint/2010/main" val="2556024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Make the Most of Our</a:t>
            </a:r>
            <a:r>
              <a:rPr lang="en-US" baseline="0" dirty="0" smtClean="0"/>
              <a:t> time</a:t>
            </a:r>
          </a:p>
          <a:p>
            <a:pPr marL="228600" indent="-228600">
              <a:buAutoNum type="arabicParenBoth"/>
            </a:pPr>
            <a:r>
              <a:rPr lang="en-US" baseline="0" dirty="0" smtClean="0"/>
              <a:t> Be aware—time is easily wasted</a:t>
            </a:r>
          </a:p>
          <a:p>
            <a:pPr marL="228600" indent="-228600">
              <a:buAutoNum type="arabicParenBoth"/>
            </a:pPr>
            <a:r>
              <a:rPr lang="en-US" baseline="0" dirty="0" smtClean="0"/>
              <a:t> Budget—time is limited</a:t>
            </a:r>
          </a:p>
          <a:p>
            <a:pPr marL="228600" indent="-228600">
              <a:buAutoNum type="arabicParenBoth"/>
            </a:pPr>
            <a:r>
              <a:rPr lang="en-US" baseline="0" dirty="0" smtClean="0"/>
              <a:t> Prioritize—time is valuable</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18</a:t>
            </a:fld>
            <a:endParaRPr lang="en-US"/>
          </a:p>
        </p:txBody>
      </p:sp>
    </p:spTree>
    <p:extLst>
      <p:ext uri="{BB962C8B-B14F-4D97-AF65-F5344CB8AC3E}">
        <p14:creationId xmlns:p14="http://schemas.microsoft.com/office/powerpoint/2010/main" val="2556024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Make the Most of Our</a:t>
            </a:r>
            <a:r>
              <a:rPr lang="en-US" baseline="0" dirty="0" smtClean="0"/>
              <a:t> time</a:t>
            </a:r>
          </a:p>
          <a:p>
            <a:pPr marL="228600" indent="-228600">
              <a:buAutoNum type="arabicParenBoth"/>
            </a:pPr>
            <a:r>
              <a:rPr lang="en-US" baseline="0" dirty="0" smtClean="0"/>
              <a:t> Be aware—time is easily wasted</a:t>
            </a:r>
          </a:p>
          <a:p>
            <a:pPr marL="228600" indent="-228600">
              <a:buAutoNum type="arabicParenBoth"/>
            </a:pPr>
            <a:r>
              <a:rPr lang="en-US" baseline="0" dirty="0" smtClean="0"/>
              <a:t> Budget—time is limited</a:t>
            </a:r>
          </a:p>
          <a:p>
            <a:pPr marL="228600" indent="-228600">
              <a:buAutoNum type="arabicParenBoth"/>
            </a:pPr>
            <a:r>
              <a:rPr lang="en-US" baseline="0" dirty="0" smtClean="0"/>
              <a:t> Prioritize—time is valuable</a:t>
            </a:r>
          </a:p>
          <a:p>
            <a:pPr marL="228600" indent="-228600">
              <a:buAutoNum type="arabicParenBoth"/>
            </a:pPr>
            <a:r>
              <a:rPr lang="en-US" baseline="0" dirty="0" smtClean="0"/>
              <a:t> God FIRST…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19</a:t>
            </a:fld>
            <a:endParaRPr lang="en-US"/>
          </a:p>
        </p:txBody>
      </p:sp>
    </p:spTree>
    <p:extLst>
      <p:ext uri="{BB962C8B-B14F-4D97-AF65-F5344CB8AC3E}">
        <p14:creationId xmlns:p14="http://schemas.microsoft.com/office/powerpoint/2010/main" val="255602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limited and precious—</a:t>
            </a:r>
            <a:r>
              <a:rPr lang="en-US" b="1" dirty="0" smtClean="0"/>
              <a:t>Ephesians 5:15-17</a:t>
            </a:r>
            <a:r>
              <a:rPr lang="en-US" dirty="0" smtClean="0"/>
              <a:t>…”redeeming the time”—using it wisely and productively.</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2</a:t>
            </a:fld>
            <a:endParaRPr lang="en-US"/>
          </a:p>
        </p:txBody>
      </p:sp>
    </p:spTree>
    <p:extLst>
      <p:ext uri="{BB962C8B-B14F-4D97-AF65-F5344CB8AC3E}">
        <p14:creationId xmlns:p14="http://schemas.microsoft.com/office/powerpoint/2010/main" val="3934690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Make the Most of Our</a:t>
            </a:r>
            <a:r>
              <a:rPr lang="en-US" baseline="0" dirty="0" smtClean="0"/>
              <a:t> time</a:t>
            </a:r>
          </a:p>
          <a:p>
            <a:pPr marL="228600" indent="-228600">
              <a:buAutoNum type="arabicParenBoth"/>
            </a:pPr>
            <a:r>
              <a:rPr lang="en-US" baseline="0" dirty="0" smtClean="0"/>
              <a:t> Be aware—time is easily wasted</a:t>
            </a:r>
          </a:p>
          <a:p>
            <a:pPr marL="228600" indent="-228600">
              <a:buAutoNum type="arabicParenBoth"/>
            </a:pPr>
            <a:r>
              <a:rPr lang="en-US" baseline="0" dirty="0" smtClean="0"/>
              <a:t> Budget—time is limited</a:t>
            </a:r>
          </a:p>
          <a:p>
            <a:pPr marL="228600" indent="-228600">
              <a:buAutoNum type="arabicParenBoth"/>
            </a:pPr>
            <a:r>
              <a:rPr lang="en-US" baseline="0" dirty="0" smtClean="0"/>
              <a:t> Prioritize—time is valuable</a:t>
            </a:r>
          </a:p>
          <a:p>
            <a:pPr marL="228600" indent="-228600">
              <a:buAutoNum type="arabicParenBoth"/>
            </a:pPr>
            <a:r>
              <a:rPr lang="en-US" baseline="0" dirty="0" smtClean="0"/>
              <a:t> Family…Ephesians 5:22-33; 6:1-4</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20</a:t>
            </a:fld>
            <a:endParaRPr lang="en-US"/>
          </a:p>
        </p:txBody>
      </p:sp>
    </p:spTree>
    <p:extLst>
      <p:ext uri="{BB962C8B-B14F-4D97-AF65-F5344CB8AC3E}">
        <p14:creationId xmlns:p14="http://schemas.microsoft.com/office/powerpoint/2010/main" val="2556024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Make the Most of Our</a:t>
            </a:r>
            <a:r>
              <a:rPr lang="en-US" baseline="0" dirty="0" smtClean="0"/>
              <a:t> time</a:t>
            </a:r>
          </a:p>
          <a:p>
            <a:pPr marL="228600" indent="-228600">
              <a:buAutoNum type="arabicParenBoth"/>
            </a:pPr>
            <a:r>
              <a:rPr lang="en-US" baseline="0" dirty="0" smtClean="0"/>
              <a:t> Be aware—time is easily wasted</a:t>
            </a:r>
          </a:p>
          <a:p>
            <a:pPr marL="228600" indent="-228600">
              <a:buAutoNum type="arabicParenBoth"/>
            </a:pPr>
            <a:r>
              <a:rPr lang="en-US" baseline="0" dirty="0" smtClean="0"/>
              <a:t> Budget—time is limited</a:t>
            </a:r>
          </a:p>
          <a:p>
            <a:pPr marL="228600" indent="-228600">
              <a:buAutoNum type="arabicParenBoth"/>
            </a:pPr>
            <a:r>
              <a:rPr lang="en-US" baseline="0" dirty="0" smtClean="0"/>
              <a:t> Prioritize—time is valuable</a:t>
            </a:r>
          </a:p>
          <a:p>
            <a:pPr marL="228600" indent="-228600">
              <a:buAutoNum type="arabicParenBoth"/>
            </a:pPr>
            <a:r>
              <a:rPr lang="en-US" baseline="0" dirty="0" smtClean="0"/>
              <a:t> Family…Ephesians 5:22-33; 6:1-4</a:t>
            </a:r>
          </a:p>
          <a:p>
            <a:pPr marL="228600" indent="-228600">
              <a:buAutoNum type="arabicParenBoth"/>
            </a:pPr>
            <a:r>
              <a:rPr lang="en-US" baseline="0" dirty="0" smtClean="0"/>
              <a:t> Work…1 Timothy 5:8</a:t>
            </a:r>
          </a:p>
          <a:p>
            <a:pPr marL="228600" indent="-228600">
              <a:buAutoNum type="arabicParenBoth"/>
            </a:pPr>
            <a:r>
              <a:rPr lang="en-US" baseline="0" dirty="0" smtClean="0"/>
              <a:t> Rest/Renewal—Romans 13:11</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21</a:t>
            </a:fld>
            <a:endParaRPr lang="en-US"/>
          </a:p>
        </p:txBody>
      </p:sp>
    </p:spTree>
    <p:extLst>
      <p:ext uri="{BB962C8B-B14F-4D97-AF65-F5344CB8AC3E}">
        <p14:creationId xmlns:p14="http://schemas.microsoft.com/office/powerpoint/2010/main" val="255602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 Evaluation—Matt.16:26</a:t>
            </a: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22</a:t>
            </a:fld>
            <a:endParaRPr lang="en-US"/>
          </a:p>
        </p:txBody>
      </p:sp>
    </p:spTree>
    <p:extLst>
      <p:ext uri="{BB962C8B-B14F-4D97-AF65-F5344CB8AC3E}">
        <p14:creationId xmlns:p14="http://schemas.microsoft.com/office/powerpoint/2010/main" val="2556024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limited and precious—Time Used Wisely—</a:t>
            </a:r>
            <a:r>
              <a:rPr lang="en-US" b="1" dirty="0" smtClean="0"/>
              <a:t>2 Peter 3:10,11</a:t>
            </a:r>
            <a:r>
              <a:rPr lang="en-US" dirty="0" smtClean="0"/>
              <a:t>…—using it wisely and productively.</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limited and precious—Time Used Wisely—</a:t>
            </a:r>
            <a:r>
              <a:rPr lang="en-US" b="1" dirty="0" smtClean="0"/>
              <a:t>2 Peter 3:12,13</a:t>
            </a:r>
            <a:r>
              <a:rPr lang="en-US" dirty="0" smtClean="0"/>
              <a:t>…—using it wisely and productively.</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limited and precious—Time Used Wisely—</a:t>
            </a:r>
            <a:r>
              <a:rPr lang="en-US" b="1" dirty="0" smtClean="0"/>
              <a:t>2 Peter 3:14</a:t>
            </a:r>
            <a:r>
              <a:rPr lang="en-US" dirty="0" smtClean="0"/>
              <a:t>…—using it wisely and productively.</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running out…</a:t>
            </a:r>
            <a:r>
              <a:rPr lang="en-US" b="1" dirty="0" smtClean="0"/>
              <a:t>Romans 14:12</a:t>
            </a:r>
            <a:endParaRPr lang="en-US" b="1"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Invitation…</a:t>
            </a:r>
            <a:endParaRPr lang="en-US" b="1"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Invitation…</a:t>
            </a:r>
            <a:endParaRPr lang="en-US" b="1"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smtClean="0"/>
              <a:t>Final Slide</a:t>
            </a:r>
            <a:r>
              <a:rPr lang="en-US" smtClean="0"/>
              <a:t>: </a:t>
            </a:r>
            <a:r>
              <a:rPr lang="en-US" b="1" smtClean="0"/>
              <a:t>Invitation…</a:t>
            </a:r>
            <a:endParaRPr lang="en-US" i="1"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19958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limited and precious—</a:t>
            </a:r>
            <a:r>
              <a:rPr lang="en-US" b="1" dirty="0" smtClean="0"/>
              <a:t>Psalm 90:9-12</a:t>
            </a:r>
            <a:r>
              <a:rPr lang="en-US" dirty="0" smtClean="0"/>
              <a:t>…”number our</a:t>
            </a:r>
            <a:r>
              <a:rPr lang="en-US" baseline="0" dirty="0" smtClean="0"/>
              <a:t> days</a:t>
            </a:r>
            <a:r>
              <a:rPr lang="en-US" dirty="0" smtClean="0"/>
              <a:t>”—understanding out time is LIMITED...</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3</a:t>
            </a:fld>
            <a:endParaRPr lang="en-US"/>
          </a:p>
        </p:txBody>
      </p:sp>
    </p:spTree>
    <p:extLst>
      <p:ext uri="{BB962C8B-B14F-4D97-AF65-F5344CB8AC3E}">
        <p14:creationId xmlns:p14="http://schemas.microsoft.com/office/powerpoint/2010/main" val="393469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Moves Quickly—</a:t>
            </a:r>
            <a:r>
              <a:rPr lang="en-US" b="1" dirty="0" smtClean="0"/>
              <a:t>Job 9:25,26; 16:22</a:t>
            </a:r>
            <a:r>
              <a:rPr lang="en-US" dirty="0" smtClean="0"/>
              <a:t>…”Time is moving rapidly</a:t>
            </a:r>
            <a:r>
              <a:rPr lang="en-US" baseline="0" dirty="0" smtClean="0"/>
              <a:t> and cannot be gotten back!</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4</a:t>
            </a:fld>
            <a:endParaRPr lang="en-US"/>
          </a:p>
        </p:txBody>
      </p:sp>
    </p:spTree>
    <p:extLst>
      <p:ext uri="{BB962C8B-B14F-4D97-AF65-F5344CB8AC3E}">
        <p14:creationId xmlns:p14="http://schemas.microsoft.com/office/powerpoint/2010/main" val="393469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Idleness is a Robber—</a:t>
            </a:r>
            <a:r>
              <a:rPr lang="en-US" b="1" dirty="0" smtClean="0"/>
              <a:t>Proverbs 6:6-11</a:t>
            </a:r>
            <a:r>
              <a:rPr lang="en-US" dirty="0" smtClean="0"/>
              <a:t>…Idle</a:t>
            </a:r>
            <a:r>
              <a:rPr lang="en-US" baseline="0" dirty="0" smtClean="0"/>
              <a:t> hand and mind are the devil’s workshop. The devil always has “temptations” how we can fill in our time!</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5</a:t>
            </a:fld>
            <a:endParaRPr lang="en-US"/>
          </a:p>
        </p:txBody>
      </p:sp>
    </p:spTree>
    <p:extLst>
      <p:ext uri="{BB962C8B-B14F-4D97-AF65-F5344CB8AC3E}">
        <p14:creationId xmlns:p14="http://schemas.microsoft.com/office/powerpoint/2010/main" val="393469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Idleness is a Robber—</a:t>
            </a:r>
            <a:r>
              <a:rPr lang="en-US" b="1" dirty="0" smtClean="0"/>
              <a:t>Proverbs 14:23; 19:15; 23:21</a:t>
            </a:r>
            <a:r>
              <a:rPr lang="en-US" dirty="0" smtClean="0"/>
              <a:t>…Idle</a:t>
            </a:r>
            <a:r>
              <a:rPr lang="en-US" baseline="0" dirty="0" smtClean="0"/>
              <a:t> hand and mind are the devil’s workshop. The devil always has “temptations” how we can fill in our time!</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smtClean="0"/>
              <a:t>6</a:t>
            </a:fld>
            <a:endParaRPr lang="en-US"/>
          </a:p>
        </p:txBody>
      </p:sp>
    </p:spTree>
    <p:extLst>
      <p:ext uri="{BB962C8B-B14F-4D97-AF65-F5344CB8AC3E}">
        <p14:creationId xmlns:p14="http://schemas.microsoft.com/office/powerpoint/2010/main" val="3934690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Idleness is a Robber—</a:t>
            </a:r>
            <a:r>
              <a:rPr lang="en-US" b="1" dirty="0" smtClean="0"/>
              <a:t>Romans 13:11; 1 Thessalonians 5:6-8</a:t>
            </a:r>
            <a:r>
              <a:rPr lang="en-US" dirty="0" smtClean="0"/>
              <a:t>…Each</a:t>
            </a:r>
            <a:r>
              <a:rPr lang="en-US" baseline="0" dirty="0" smtClean="0"/>
              <a:t> day we are closer to eternity! Need to be ready and prepared…</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Time for Everything—</a:t>
            </a:r>
            <a:r>
              <a:rPr lang="en-US" b="1" dirty="0" smtClean="0"/>
              <a:t>Ecclesiastes 3:1-4</a:t>
            </a:r>
            <a:r>
              <a:rPr lang="en-US" dirty="0" smtClean="0"/>
              <a:t>…There</a:t>
            </a:r>
            <a:r>
              <a:rPr lang="en-US" baseline="0" dirty="0" smtClean="0"/>
              <a:t> is a TIME and PLACE for each things that God has appointed for man “under the sun”</a:t>
            </a:r>
            <a:r>
              <a:rPr lang="en-US" dirty="0" smtClean="0"/>
              <a: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Time for Everything—</a:t>
            </a:r>
            <a:r>
              <a:rPr lang="en-US" b="1" dirty="0" smtClean="0"/>
              <a:t>Ecclesiastes 3:5-8</a:t>
            </a:r>
            <a:r>
              <a:rPr lang="en-US" dirty="0" smtClean="0"/>
              <a:t>…There</a:t>
            </a:r>
            <a:r>
              <a:rPr lang="en-US" baseline="0" dirty="0" smtClean="0"/>
              <a:t> is a TIME and PLACE for each things that God has appointed for man “under the sun”</a:t>
            </a:r>
            <a:r>
              <a:rPr lang="en-US" dirty="0" smtClean="0"/>
              <a:t>...</a:t>
            </a:r>
            <a:endParaRPr lang="en-US" dirty="0"/>
          </a:p>
        </p:txBody>
      </p:sp>
      <p:sp>
        <p:nvSpPr>
          <p:cNvPr id="4" name="Slide Number Placeholder 3"/>
          <p:cNvSpPr>
            <a:spLocks noGrp="1"/>
          </p:cNvSpPr>
          <p:nvPr>
            <p:ph type="sldNum" sz="quarter" idx="10"/>
          </p:nvPr>
        </p:nvSpPr>
        <p:spPr/>
        <p:txBody>
          <a:bodyPr/>
          <a:lstStyle/>
          <a:p>
            <a:fld id="{04A6EA96-A940-4837-A27E-DEEF05EC0BA2}"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34690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69" indent="0" algn="ctr">
              <a:buNone/>
              <a:defRPr>
                <a:solidFill>
                  <a:schemeClr val="tx1">
                    <a:tint val="75000"/>
                  </a:schemeClr>
                </a:solidFill>
              </a:defRPr>
            </a:lvl2pPr>
            <a:lvl3pPr marL="913743" indent="0" algn="ctr">
              <a:buNone/>
              <a:defRPr>
                <a:solidFill>
                  <a:schemeClr val="tx1">
                    <a:tint val="75000"/>
                  </a:schemeClr>
                </a:solidFill>
              </a:defRPr>
            </a:lvl3pPr>
            <a:lvl4pPr marL="1370620" indent="0" algn="ctr">
              <a:buNone/>
              <a:defRPr>
                <a:solidFill>
                  <a:schemeClr val="tx1">
                    <a:tint val="75000"/>
                  </a:schemeClr>
                </a:solidFill>
              </a:defRPr>
            </a:lvl4pPr>
            <a:lvl5pPr marL="1827491" indent="0" algn="ctr">
              <a:buNone/>
              <a:defRPr>
                <a:solidFill>
                  <a:schemeClr val="tx1">
                    <a:tint val="75000"/>
                  </a:schemeClr>
                </a:solidFill>
              </a:defRPr>
            </a:lvl5pPr>
            <a:lvl6pPr marL="2284362" indent="0" algn="ctr">
              <a:buNone/>
              <a:defRPr>
                <a:solidFill>
                  <a:schemeClr val="tx1">
                    <a:tint val="75000"/>
                  </a:schemeClr>
                </a:solidFill>
              </a:defRPr>
            </a:lvl6pPr>
            <a:lvl7pPr marL="2741238" indent="0" algn="ctr">
              <a:buNone/>
              <a:defRPr>
                <a:solidFill>
                  <a:schemeClr val="tx1">
                    <a:tint val="75000"/>
                  </a:schemeClr>
                </a:solidFill>
              </a:defRPr>
            </a:lvl7pPr>
            <a:lvl8pPr marL="3198104" indent="0" algn="ctr">
              <a:buNone/>
              <a:defRPr>
                <a:solidFill>
                  <a:schemeClr val="tx1">
                    <a:tint val="75000"/>
                  </a:schemeClr>
                </a:solidFill>
              </a:defRPr>
            </a:lvl8pPr>
            <a:lvl9pPr marL="36549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526E6A-BC03-429D-AF5D-3A1488052654}"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3436450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26E6A-BC03-429D-AF5D-3A1488052654}"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21339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26E6A-BC03-429D-AF5D-3A1488052654}"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45875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2"/>
            <a:ext cx="6400354" cy="1752451"/>
          </a:xfrm>
        </p:spPr>
        <p:txBody>
          <a:bodyPr/>
          <a:lstStyle>
            <a:lvl1pPr marL="0" indent="0" algn="ctr">
              <a:buNone/>
              <a:defRPr/>
            </a:lvl1pPr>
            <a:lvl2pPr marL="321208" indent="0" algn="ctr">
              <a:buNone/>
              <a:defRPr/>
            </a:lvl2pPr>
            <a:lvl3pPr marL="642420" indent="0" algn="ctr">
              <a:buNone/>
              <a:defRPr/>
            </a:lvl3pPr>
            <a:lvl4pPr marL="963629" indent="0" algn="ctr">
              <a:buNone/>
              <a:defRPr/>
            </a:lvl4pPr>
            <a:lvl5pPr marL="1284842" indent="0" algn="ctr">
              <a:buNone/>
              <a:defRPr/>
            </a:lvl5pPr>
            <a:lvl6pPr marL="1606052" indent="0" algn="ctr">
              <a:buNone/>
              <a:defRPr/>
            </a:lvl6pPr>
            <a:lvl7pPr marL="1927263" indent="0" algn="ctr">
              <a:buNone/>
              <a:defRPr/>
            </a:lvl7pPr>
            <a:lvl8pPr marL="2248476" indent="0" algn="ctr">
              <a:buNone/>
              <a:defRPr/>
            </a:lvl8pPr>
            <a:lvl9pPr marL="256968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3025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43698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08" indent="0">
              <a:buNone/>
              <a:defRPr sz="1300"/>
            </a:lvl2pPr>
            <a:lvl3pPr marL="642420" indent="0">
              <a:buNone/>
              <a:defRPr sz="1100"/>
            </a:lvl3pPr>
            <a:lvl4pPr marL="963629" indent="0">
              <a:buNone/>
              <a:defRPr sz="1000"/>
            </a:lvl4pPr>
            <a:lvl5pPr marL="1284842" indent="0">
              <a:buNone/>
              <a:defRPr sz="1000"/>
            </a:lvl5pPr>
            <a:lvl6pPr marL="1606052" indent="0">
              <a:buNone/>
              <a:defRPr sz="1000"/>
            </a:lvl6pPr>
            <a:lvl7pPr marL="1927263" indent="0">
              <a:buNone/>
              <a:defRPr sz="1000"/>
            </a:lvl7pPr>
            <a:lvl8pPr marL="2248476" indent="0">
              <a:buNone/>
              <a:defRPr sz="1000"/>
            </a:lvl8pPr>
            <a:lvl9pPr marL="2569686" indent="0">
              <a:buNone/>
              <a:defRPr sz="1000"/>
            </a:lvl9pPr>
          </a:lstStyle>
          <a:p>
            <a:pPr lvl="0"/>
            <a:r>
              <a:rPr lang="en-US" smtClean="0"/>
              <a:t>Click to edit Master text styles</a:t>
            </a:r>
          </a:p>
        </p:txBody>
      </p:sp>
    </p:spTree>
    <p:extLst>
      <p:ext uri="{BB962C8B-B14F-4D97-AF65-F5344CB8AC3E}">
        <p14:creationId xmlns:p14="http://schemas.microsoft.com/office/powerpoint/2010/main" val="428864445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59952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08" indent="0">
              <a:buNone/>
              <a:defRPr sz="1400" b="1"/>
            </a:lvl2pPr>
            <a:lvl3pPr marL="642420" indent="0">
              <a:buNone/>
              <a:defRPr sz="1300" b="1"/>
            </a:lvl3pPr>
            <a:lvl4pPr marL="963629" indent="0">
              <a:buNone/>
              <a:defRPr sz="1100" b="1"/>
            </a:lvl4pPr>
            <a:lvl5pPr marL="1284842" indent="0">
              <a:buNone/>
              <a:defRPr sz="1100" b="1"/>
            </a:lvl5pPr>
            <a:lvl6pPr marL="1606052" indent="0">
              <a:buNone/>
              <a:defRPr sz="1100" b="1"/>
            </a:lvl6pPr>
            <a:lvl7pPr marL="1927263" indent="0">
              <a:buNone/>
              <a:defRPr sz="1100" b="1"/>
            </a:lvl7pPr>
            <a:lvl8pPr marL="2248476" indent="0">
              <a:buNone/>
              <a:defRPr sz="1100" b="1"/>
            </a:lvl8pPr>
            <a:lvl9pPr marL="256968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08" indent="0">
              <a:buNone/>
              <a:defRPr sz="1400" b="1"/>
            </a:lvl2pPr>
            <a:lvl3pPr marL="642420" indent="0">
              <a:buNone/>
              <a:defRPr sz="1300" b="1"/>
            </a:lvl3pPr>
            <a:lvl4pPr marL="963629" indent="0">
              <a:buNone/>
              <a:defRPr sz="1100" b="1"/>
            </a:lvl4pPr>
            <a:lvl5pPr marL="1284842" indent="0">
              <a:buNone/>
              <a:defRPr sz="1100" b="1"/>
            </a:lvl5pPr>
            <a:lvl6pPr marL="1606052" indent="0">
              <a:buNone/>
              <a:defRPr sz="1100" b="1"/>
            </a:lvl6pPr>
            <a:lvl7pPr marL="1927263" indent="0">
              <a:buNone/>
              <a:defRPr sz="1100" b="1"/>
            </a:lvl7pPr>
            <a:lvl8pPr marL="2248476" indent="0">
              <a:buNone/>
              <a:defRPr sz="1100" b="1"/>
            </a:lvl8pPr>
            <a:lvl9pPr marL="256968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3254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753924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70711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2" y="273488"/>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2" y="1435448"/>
            <a:ext cx="3008189" cy="4690318"/>
          </a:xfrm>
        </p:spPr>
        <p:txBody>
          <a:bodyPr/>
          <a:lstStyle>
            <a:lvl1pPr marL="0" indent="0">
              <a:buNone/>
              <a:defRPr sz="1000"/>
            </a:lvl1pPr>
            <a:lvl2pPr marL="321208" indent="0">
              <a:buNone/>
              <a:defRPr sz="800"/>
            </a:lvl2pPr>
            <a:lvl3pPr marL="642420" indent="0">
              <a:buNone/>
              <a:defRPr sz="700"/>
            </a:lvl3pPr>
            <a:lvl4pPr marL="963629" indent="0">
              <a:buNone/>
              <a:defRPr sz="600"/>
            </a:lvl4pPr>
            <a:lvl5pPr marL="1284842" indent="0">
              <a:buNone/>
              <a:defRPr sz="600"/>
            </a:lvl5pPr>
            <a:lvl6pPr marL="1606052" indent="0">
              <a:buNone/>
              <a:defRPr sz="600"/>
            </a:lvl6pPr>
            <a:lvl7pPr marL="1927263" indent="0">
              <a:buNone/>
              <a:defRPr sz="600"/>
            </a:lvl7pPr>
            <a:lvl8pPr marL="2248476" indent="0">
              <a:buNone/>
              <a:defRPr sz="600"/>
            </a:lvl8pPr>
            <a:lvl9pPr marL="2569686" indent="0">
              <a:buNone/>
              <a:defRPr sz="600"/>
            </a:lvl9pPr>
          </a:lstStyle>
          <a:p>
            <a:pPr lvl="0"/>
            <a:r>
              <a:rPr lang="en-US" smtClean="0"/>
              <a:t>Click to edit Master text styles</a:t>
            </a:r>
          </a:p>
        </p:txBody>
      </p:sp>
    </p:spTree>
    <p:extLst>
      <p:ext uri="{BB962C8B-B14F-4D97-AF65-F5344CB8AC3E}">
        <p14:creationId xmlns:p14="http://schemas.microsoft.com/office/powerpoint/2010/main" val="30792068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26E6A-BC03-429D-AF5D-3A1488052654}"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3868832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0"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0" y="612800"/>
            <a:ext cx="5486177" cy="4114354"/>
          </a:xfrm>
        </p:spPr>
        <p:txBody>
          <a:bodyPr/>
          <a:lstStyle>
            <a:lvl1pPr marL="0" indent="0">
              <a:buNone/>
              <a:defRPr sz="2200"/>
            </a:lvl1pPr>
            <a:lvl2pPr marL="321208" indent="0">
              <a:buNone/>
              <a:defRPr sz="2000"/>
            </a:lvl2pPr>
            <a:lvl3pPr marL="642420" indent="0">
              <a:buNone/>
              <a:defRPr sz="1700"/>
            </a:lvl3pPr>
            <a:lvl4pPr marL="963629" indent="0">
              <a:buNone/>
              <a:defRPr sz="1400"/>
            </a:lvl4pPr>
            <a:lvl5pPr marL="1284842" indent="0">
              <a:buNone/>
              <a:defRPr sz="1400"/>
            </a:lvl5pPr>
            <a:lvl6pPr marL="1606052" indent="0">
              <a:buNone/>
              <a:defRPr sz="1400"/>
            </a:lvl6pPr>
            <a:lvl7pPr marL="1927263" indent="0">
              <a:buNone/>
              <a:defRPr sz="1400"/>
            </a:lvl7pPr>
            <a:lvl8pPr marL="2248476" indent="0">
              <a:buNone/>
              <a:defRPr sz="1400"/>
            </a:lvl8pPr>
            <a:lvl9pPr marL="2569686" indent="0">
              <a:buNone/>
              <a:defRPr sz="1400"/>
            </a:lvl9pPr>
          </a:lstStyle>
          <a:p>
            <a:endParaRPr lang="en-US"/>
          </a:p>
        </p:txBody>
      </p:sp>
      <p:sp>
        <p:nvSpPr>
          <p:cNvPr id="4" name="Text Placeholder 3"/>
          <p:cNvSpPr>
            <a:spLocks noGrp="1"/>
          </p:cNvSpPr>
          <p:nvPr>
            <p:ph type="body" sz="half" idx="2"/>
          </p:nvPr>
        </p:nvSpPr>
        <p:spPr>
          <a:xfrm>
            <a:off x="1792650" y="5367860"/>
            <a:ext cx="5486177" cy="804788"/>
          </a:xfrm>
        </p:spPr>
        <p:txBody>
          <a:bodyPr/>
          <a:lstStyle>
            <a:lvl1pPr marL="0" indent="0">
              <a:buNone/>
              <a:defRPr sz="1000"/>
            </a:lvl1pPr>
            <a:lvl2pPr marL="321208" indent="0">
              <a:buNone/>
              <a:defRPr sz="800"/>
            </a:lvl2pPr>
            <a:lvl3pPr marL="642420" indent="0">
              <a:buNone/>
              <a:defRPr sz="700"/>
            </a:lvl3pPr>
            <a:lvl4pPr marL="963629" indent="0">
              <a:buNone/>
              <a:defRPr sz="600"/>
            </a:lvl4pPr>
            <a:lvl5pPr marL="1284842" indent="0">
              <a:buNone/>
              <a:defRPr sz="600"/>
            </a:lvl5pPr>
            <a:lvl6pPr marL="1606052" indent="0">
              <a:buNone/>
              <a:defRPr sz="600"/>
            </a:lvl6pPr>
            <a:lvl7pPr marL="1927263" indent="0">
              <a:buNone/>
              <a:defRPr sz="600"/>
            </a:lvl7pPr>
            <a:lvl8pPr marL="2248476" indent="0">
              <a:buNone/>
              <a:defRPr sz="600"/>
            </a:lvl8pPr>
            <a:lvl9pPr marL="2569686" indent="0">
              <a:buNone/>
              <a:defRPr sz="600"/>
            </a:lvl9pPr>
          </a:lstStyle>
          <a:p>
            <a:pPr lvl="0"/>
            <a:r>
              <a:rPr lang="en-US" smtClean="0"/>
              <a:t>Click to edit Master text styles</a:t>
            </a:r>
          </a:p>
        </p:txBody>
      </p:sp>
    </p:spTree>
    <p:extLst>
      <p:ext uri="{BB962C8B-B14F-4D97-AF65-F5344CB8AC3E}">
        <p14:creationId xmlns:p14="http://schemas.microsoft.com/office/powerpoint/2010/main" val="24866600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892618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56"/>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38" y="107156"/>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95181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0"/>
            <a:ext cx="6400354" cy="1752451"/>
          </a:xfrm>
        </p:spPr>
        <p:txBody>
          <a:bodyPr/>
          <a:lstStyle>
            <a:lvl1pPr marL="0" indent="0" algn="ctr">
              <a:buNone/>
              <a:defRPr/>
            </a:lvl1pPr>
            <a:lvl2pPr marL="321241" indent="0" algn="ctr">
              <a:buNone/>
              <a:defRPr/>
            </a:lvl2pPr>
            <a:lvl3pPr marL="642486" indent="0" algn="ctr">
              <a:buNone/>
              <a:defRPr/>
            </a:lvl3pPr>
            <a:lvl4pPr marL="963727" indent="0" algn="ctr">
              <a:buNone/>
              <a:defRPr/>
            </a:lvl4pPr>
            <a:lvl5pPr marL="1284973" indent="0" algn="ctr">
              <a:buNone/>
              <a:defRPr/>
            </a:lvl5pPr>
            <a:lvl6pPr marL="1606216" indent="0" algn="ctr">
              <a:buNone/>
              <a:defRPr/>
            </a:lvl6pPr>
            <a:lvl7pPr marL="1927460" indent="0" algn="ctr">
              <a:buNone/>
              <a:defRPr/>
            </a:lvl7pPr>
            <a:lvl8pPr marL="2248706" indent="0" algn="ctr">
              <a:buNone/>
              <a:defRPr/>
            </a:lvl8pPr>
            <a:lvl9pPr marL="256994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9762070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9643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41" indent="0">
              <a:buNone/>
              <a:defRPr sz="1300"/>
            </a:lvl2pPr>
            <a:lvl3pPr marL="642486" indent="0">
              <a:buNone/>
              <a:defRPr sz="1100"/>
            </a:lvl3pPr>
            <a:lvl4pPr marL="963727" indent="0">
              <a:buNone/>
              <a:defRPr sz="1000"/>
            </a:lvl4pPr>
            <a:lvl5pPr marL="1284973" indent="0">
              <a:buNone/>
              <a:defRPr sz="1000"/>
            </a:lvl5pPr>
            <a:lvl6pPr marL="1606216" indent="0">
              <a:buNone/>
              <a:defRPr sz="1000"/>
            </a:lvl6pPr>
            <a:lvl7pPr marL="1927460" indent="0">
              <a:buNone/>
              <a:defRPr sz="1000"/>
            </a:lvl7pPr>
            <a:lvl8pPr marL="2248706" indent="0">
              <a:buNone/>
              <a:defRPr sz="1000"/>
            </a:lvl8pPr>
            <a:lvl9pPr marL="2569949" indent="0">
              <a:buNone/>
              <a:defRPr sz="1000"/>
            </a:lvl9pPr>
          </a:lstStyle>
          <a:p>
            <a:pPr lvl="0"/>
            <a:r>
              <a:rPr lang="en-US" smtClean="0"/>
              <a:t>Click to edit Master text styles</a:t>
            </a:r>
          </a:p>
        </p:txBody>
      </p:sp>
    </p:spTree>
    <p:extLst>
      <p:ext uri="{BB962C8B-B14F-4D97-AF65-F5344CB8AC3E}">
        <p14:creationId xmlns:p14="http://schemas.microsoft.com/office/powerpoint/2010/main" val="36690448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080019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41" indent="0">
              <a:buNone/>
              <a:defRPr sz="1400" b="1"/>
            </a:lvl2pPr>
            <a:lvl3pPr marL="642486" indent="0">
              <a:buNone/>
              <a:defRPr sz="1300" b="1"/>
            </a:lvl3pPr>
            <a:lvl4pPr marL="963727" indent="0">
              <a:buNone/>
              <a:defRPr sz="1100" b="1"/>
            </a:lvl4pPr>
            <a:lvl5pPr marL="1284973" indent="0">
              <a:buNone/>
              <a:defRPr sz="1100" b="1"/>
            </a:lvl5pPr>
            <a:lvl6pPr marL="1606216" indent="0">
              <a:buNone/>
              <a:defRPr sz="1100" b="1"/>
            </a:lvl6pPr>
            <a:lvl7pPr marL="1927460" indent="0">
              <a:buNone/>
              <a:defRPr sz="1100" b="1"/>
            </a:lvl7pPr>
            <a:lvl8pPr marL="2248706" indent="0">
              <a:buNone/>
              <a:defRPr sz="1100" b="1"/>
            </a:lvl8pPr>
            <a:lvl9pPr marL="256994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41" indent="0">
              <a:buNone/>
              <a:defRPr sz="1400" b="1"/>
            </a:lvl2pPr>
            <a:lvl3pPr marL="642486" indent="0">
              <a:buNone/>
              <a:defRPr sz="1300" b="1"/>
            </a:lvl3pPr>
            <a:lvl4pPr marL="963727" indent="0">
              <a:buNone/>
              <a:defRPr sz="1100" b="1"/>
            </a:lvl4pPr>
            <a:lvl5pPr marL="1284973" indent="0">
              <a:buNone/>
              <a:defRPr sz="1100" b="1"/>
            </a:lvl5pPr>
            <a:lvl6pPr marL="1606216" indent="0">
              <a:buNone/>
              <a:defRPr sz="1100" b="1"/>
            </a:lvl6pPr>
            <a:lvl7pPr marL="1927460" indent="0">
              <a:buNone/>
              <a:defRPr sz="1100" b="1"/>
            </a:lvl7pPr>
            <a:lvl8pPr marL="2248706" indent="0">
              <a:buNone/>
              <a:defRPr sz="1100" b="1"/>
            </a:lvl8pPr>
            <a:lvl9pPr marL="256994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21120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707353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232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solidFill>
                  <a:schemeClr val="tx1">
                    <a:tint val="75000"/>
                  </a:schemeClr>
                </a:solidFill>
              </a:defRPr>
            </a:lvl1pPr>
            <a:lvl2pPr marL="456869" indent="0">
              <a:buNone/>
              <a:defRPr sz="1800">
                <a:solidFill>
                  <a:schemeClr val="tx1">
                    <a:tint val="75000"/>
                  </a:schemeClr>
                </a:solidFill>
              </a:defRPr>
            </a:lvl2pPr>
            <a:lvl3pPr marL="913743" indent="0">
              <a:buNone/>
              <a:defRPr sz="1600">
                <a:solidFill>
                  <a:schemeClr val="tx1">
                    <a:tint val="75000"/>
                  </a:schemeClr>
                </a:solidFill>
              </a:defRPr>
            </a:lvl3pPr>
            <a:lvl4pPr marL="1370620" indent="0">
              <a:buNone/>
              <a:defRPr sz="1400">
                <a:solidFill>
                  <a:schemeClr val="tx1">
                    <a:tint val="75000"/>
                  </a:schemeClr>
                </a:solidFill>
              </a:defRPr>
            </a:lvl4pPr>
            <a:lvl5pPr marL="1827491" indent="0">
              <a:buNone/>
              <a:defRPr sz="1400">
                <a:solidFill>
                  <a:schemeClr val="tx1">
                    <a:tint val="75000"/>
                  </a:schemeClr>
                </a:solidFill>
              </a:defRPr>
            </a:lvl5pPr>
            <a:lvl6pPr marL="2284362" indent="0">
              <a:buNone/>
              <a:defRPr sz="1400">
                <a:solidFill>
                  <a:schemeClr val="tx1">
                    <a:tint val="75000"/>
                  </a:schemeClr>
                </a:solidFill>
              </a:defRPr>
            </a:lvl6pPr>
            <a:lvl7pPr marL="2741238" indent="0">
              <a:buNone/>
              <a:defRPr sz="1400">
                <a:solidFill>
                  <a:schemeClr val="tx1">
                    <a:tint val="75000"/>
                  </a:schemeClr>
                </a:solidFill>
              </a:defRPr>
            </a:lvl7pPr>
            <a:lvl8pPr marL="3198104" indent="0">
              <a:buNone/>
              <a:defRPr sz="1400">
                <a:solidFill>
                  <a:schemeClr val="tx1">
                    <a:tint val="75000"/>
                  </a:schemeClr>
                </a:solidFill>
              </a:defRPr>
            </a:lvl8pPr>
            <a:lvl9pPr marL="365498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526E6A-BC03-429D-AF5D-3A1488052654}"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1583828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0" y="273486"/>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0" y="1435448"/>
            <a:ext cx="3008189" cy="4690318"/>
          </a:xfrm>
        </p:spPr>
        <p:txBody>
          <a:bodyPr/>
          <a:lstStyle>
            <a:lvl1pPr marL="0" indent="0">
              <a:buNone/>
              <a:defRPr sz="1000"/>
            </a:lvl1pPr>
            <a:lvl2pPr marL="321241" indent="0">
              <a:buNone/>
              <a:defRPr sz="800"/>
            </a:lvl2pPr>
            <a:lvl3pPr marL="642486" indent="0">
              <a:buNone/>
              <a:defRPr sz="700"/>
            </a:lvl3pPr>
            <a:lvl4pPr marL="963727" indent="0">
              <a:buNone/>
              <a:defRPr sz="600"/>
            </a:lvl4pPr>
            <a:lvl5pPr marL="1284973" indent="0">
              <a:buNone/>
              <a:defRPr sz="600"/>
            </a:lvl5pPr>
            <a:lvl6pPr marL="1606216" indent="0">
              <a:buNone/>
              <a:defRPr sz="600"/>
            </a:lvl6pPr>
            <a:lvl7pPr marL="1927460" indent="0">
              <a:buNone/>
              <a:defRPr sz="600"/>
            </a:lvl7pPr>
            <a:lvl8pPr marL="2248706" indent="0">
              <a:buNone/>
              <a:defRPr sz="600"/>
            </a:lvl8pPr>
            <a:lvl9pPr marL="2569949" indent="0">
              <a:buNone/>
              <a:defRPr sz="600"/>
            </a:lvl9pPr>
          </a:lstStyle>
          <a:p>
            <a:pPr lvl="0"/>
            <a:r>
              <a:rPr lang="en-US" smtClean="0"/>
              <a:t>Click to edit Master text styles</a:t>
            </a:r>
          </a:p>
        </p:txBody>
      </p:sp>
    </p:spTree>
    <p:extLst>
      <p:ext uri="{BB962C8B-B14F-4D97-AF65-F5344CB8AC3E}">
        <p14:creationId xmlns:p14="http://schemas.microsoft.com/office/powerpoint/2010/main" val="239128018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8"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8" y="612800"/>
            <a:ext cx="5486177" cy="4114354"/>
          </a:xfrm>
        </p:spPr>
        <p:txBody>
          <a:bodyPr/>
          <a:lstStyle>
            <a:lvl1pPr marL="0" indent="0">
              <a:buNone/>
              <a:defRPr sz="2200"/>
            </a:lvl1pPr>
            <a:lvl2pPr marL="321241" indent="0">
              <a:buNone/>
              <a:defRPr sz="2000"/>
            </a:lvl2pPr>
            <a:lvl3pPr marL="642486" indent="0">
              <a:buNone/>
              <a:defRPr sz="1700"/>
            </a:lvl3pPr>
            <a:lvl4pPr marL="963727" indent="0">
              <a:buNone/>
              <a:defRPr sz="1400"/>
            </a:lvl4pPr>
            <a:lvl5pPr marL="1284973" indent="0">
              <a:buNone/>
              <a:defRPr sz="1400"/>
            </a:lvl5pPr>
            <a:lvl6pPr marL="1606216" indent="0">
              <a:buNone/>
              <a:defRPr sz="1400"/>
            </a:lvl6pPr>
            <a:lvl7pPr marL="1927460" indent="0">
              <a:buNone/>
              <a:defRPr sz="1400"/>
            </a:lvl7pPr>
            <a:lvl8pPr marL="2248706" indent="0">
              <a:buNone/>
              <a:defRPr sz="1400"/>
            </a:lvl8pPr>
            <a:lvl9pPr marL="2569949" indent="0">
              <a:buNone/>
              <a:defRPr sz="1400"/>
            </a:lvl9pPr>
          </a:lstStyle>
          <a:p>
            <a:endParaRPr lang="en-US"/>
          </a:p>
        </p:txBody>
      </p:sp>
      <p:sp>
        <p:nvSpPr>
          <p:cNvPr id="4" name="Text Placeholder 3"/>
          <p:cNvSpPr>
            <a:spLocks noGrp="1"/>
          </p:cNvSpPr>
          <p:nvPr>
            <p:ph type="body" sz="half" idx="2"/>
          </p:nvPr>
        </p:nvSpPr>
        <p:spPr>
          <a:xfrm>
            <a:off x="1792648" y="5367860"/>
            <a:ext cx="5486177" cy="804788"/>
          </a:xfrm>
        </p:spPr>
        <p:txBody>
          <a:bodyPr/>
          <a:lstStyle>
            <a:lvl1pPr marL="0" indent="0">
              <a:buNone/>
              <a:defRPr sz="1000"/>
            </a:lvl1pPr>
            <a:lvl2pPr marL="321241" indent="0">
              <a:buNone/>
              <a:defRPr sz="800"/>
            </a:lvl2pPr>
            <a:lvl3pPr marL="642486" indent="0">
              <a:buNone/>
              <a:defRPr sz="700"/>
            </a:lvl3pPr>
            <a:lvl4pPr marL="963727" indent="0">
              <a:buNone/>
              <a:defRPr sz="600"/>
            </a:lvl4pPr>
            <a:lvl5pPr marL="1284973" indent="0">
              <a:buNone/>
              <a:defRPr sz="600"/>
            </a:lvl5pPr>
            <a:lvl6pPr marL="1606216" indent="0">
              <a:buNone/>
              <a:defRPr sz="600"/>
            </a:lvl6pPr>
            <a:lvl7pPr marL="1927460" indent="0">
              <a:buNone/>
              <a:defRPr sz="600"/>
            </a:lvl7pPr>
            <a:lvl8pPr marL="2248706" indent="0">
              <a:buNone/>
              <a:defRPr sz="600"/>
            </a:lvl8pPr>
            <a:lvl9pPr marL="2569949" indent="0">
              <a:buNone/>
              <a:defRPr sz="600"/>
            </a:lvl9pPr>
          </a:lstStyle>
          <a:p>
            <a:pPr lvl="0"/>
            <a:r>
              <a:rPr lang="en-US" smtClean="0"/>
              <a:t>Click to edit Master text styles</a:t>
            </a:r>
          </a:p>
        </p:txBody>
      </p:sp>
    </p:spTree>
    <p:extLst>
      <p:ext uri="{BB962C8B-B14F-4D97-AF65-F5344CB8AC3E}">
        <p14:creationId xmlns:p14="http://schemas.microsoft.com/office/powerpoint/2010/main" val="12060165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56302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56"/>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36" y="107156"/>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187310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7"/>
            <a:ext cx="6400354" cy="1752451"/>
          </a:xfrm>
        </p:spPr>
        <p:txBody>
          <a:bodyPr/>
          <a:lstStyle>
            <a:lvl1pPr marL="0" indent="0" algn="ctr">
              <a:buNone/>
              <a:defRPr/>
            </a:lvl1pPr>
            <a:lvl2pPr marL="321291" indent="0" algn="ctr">
              <a:buNone/>
              <a:defRPr/>
            </a:lvl2pPr>
            <a:lvl3pPr marL="642585" indent="0" algn="ctr">
              <a:buNone/>
              <a:defRPr/>
            </a:lvl3pPr>
            <a:lvl4pPr marL="963876" indent="0" algn="ctr">
              <a:buNone/>
              <a:defRPr/>
            </a:lvl4pPr>
            <a:lvl5pPr marL="1285171" indent="0" algn="ctr">
              <a:buNone/>
              <a:defRPr/>
            </a:lvl5pPr>
            <a:lvl6pPr marL="1606464" indent="0" algn="ctr">
              <a:buNone/>
              <a:defRPr/>
            </a:lvl6pPr>
            <a:lvl7pPr marL="1927756" indent="0" algn="ctr">
              <a:buNone/>
              <a:defRPr/>
            </a:lvl7pPr>
            <a:lvl8pPr marL="2249051" indent="0" algn="ctr">
              <a:buNone/>
              <a:defRPr/>
            </a:lvl8pPr>
            <a:lvl9pPr marL="257034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999883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396508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91" indent="0">
              <a:buNone/>
              <a:defRPr sz="1300"/>
            </a:lvl2pPr>
            <a:lvl3pPr marL="642585" indent="0">
              <a:buNone/>
              <a:defRPr sz="1100"/>
            </a:lvl3pPr>
            <a:lvl4pPr marL="963876" indent="0">
              <a:buNone/>
              <a:defRPr sz="1000"/>
            </a:lvl4pPr>
            <a:lvl5pPr marL="1285171" indent="0">
              <a:buNone/>
              <a:defRPr sz="1000"/>
            </a:lvl5pPr>
            <a:lvl6pPr marL="1606464" indent="0">
              <a:buNone/>
              <a:defRPr sz="1000"/>
            </a:lvl6pPr>
            <a:lvl7pPr marL="1927756" indent="0">
              <a:buNone/>
              <a:defRPr sz="1000"/>
            </a:lvl7pPr>
            <a:lvl8pPr marL="2249051" indent="0">
              <a:buNone/>
              <a:defRPr sz="1000"/>
            </a:lvl8pPr>
            <a:lvl9pPr marL="2570344" indent="0">
              <a:buNone/>
              <a:defRPr sz="1000"/>
            </a:lvl9pPr>
          </a:lstStyle>
          <a:p>
            <a:pPr lvl="0"/>
            <a:r>
              <a:rPr lang="en-US" smtClean="0"/>
              <a:t>Click to edit Master text styles</a:t>
            </a:r>
          </a:p>
        </p:txBody>
      </p:sp>
    </p:spTree>
    <p:extLst>
      <p:ext uri="{BB962C8B-B14F-4D97-AF65-F5344CB8AC3E}">
        <p14:creationId xmlns:p14="http://schemas.microsoft.com/office/powerpoint/2010/main" val="95022584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091580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6127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70133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526E6A-BC03-429D-AF5D-3A1488052654}" type="datetimeFigureOut">
              <a:rPr lang="en-US" smtClean="0"/>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3146835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37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7" y="27348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7" y="1435448"/>
            <a:ext cx="3008189" cy="4690318"/>
          </a:xfr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Tree>
    <p:extLst>
      <p:ext uri="{BB962C8B-B14F-4D97-AF65-F5344CB8AC3E}">
        <p14:creationId xmlns:p14="http://schemas.microsoft.com/office/powerpoint/2010/main" val="148462475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5" y="612800"/>
            <a:ext cx="5486177" cy="4114354"/>
          </a:xfrm>
        </p:spPr>
        <p:txBody>
          <a:bodyPr/>
          <a:lstStyle>
            <a:lvl1pPr marL="0" indent="0">
              <a:buNone/>
              <a:defRPr sz="2200"/>
            </a:lvl1pPr>
            <a:lvl2pPr marL="321291" indent="0">
              <a:buNone/>
              <a:defRPr sz="2000"/>
            </a:lvl2pPr>
            <a:lvl3pPr marL="642585" indent="0">
              <a:buNone/>
              <a:defRPr sz="1700"/>
            </a:lvl3pPr>
            <a:lvl4pPr marL="963876" indent="0">
              <a:buNone/>
              <a:defRPr sz="1400"/>
            </a:lvl4pPr>
            <a:lvl5pPr marL="1285171" indent="0">
              <a:buNone/>
              <a:defRPr sz="1400"/>
            </a:lvl5pPr>
            <a:lvl6pPr marL="1606464" indent="0">
              <a:buNone/>
              <a:defRPr sz="1400"/>
            </a:lvl6pPr>
            <a:lvl7pPr marL="1927756" indent="0">
              <a:buNone/>
              <a:defRPr sz="1400"/>
            </a:lvl7pPr>
            <a:lvl8pPr marL="2249051" indent="0">
              <a:buNone/>
              <a:defRPr sz="1400"/>
            </a:lvl8pPr>
            <a:lvl9pPr marL="2570344" indent="0">
              <a:buNone/>
              <a:defRPr sz="1400"/>
            </a:lvl9pPr>
          </a:lstStyle>
          <a:p>
            <a:endParaRPr lang="en-US"/>
          </a:p>
        </p:txBody>
      </p:sp>
      <p:sp>
        <p:nvSpPr>
          <p:cNvPr id="4" name="Text Placeholder 3"/>
          <p:cNvSpPr>
            <a:spLocks noGrp="1"/>
          </p:cNvSpPr>
          <p:nvPr>
            <p:ph type="body" sz="half" idx="2"/>
          </p:nvPr>
        </p:nvSpPr>
        <p:spPr>
          <a:xfrm>
            <a:off x="1792645" y="5367860"/>
            <a:ext cx="5486177" cy="804788"/>
          </a:xfr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Tree>
    <p:extLst>
      <p:ext uri="{BB962C8B-B14F-4D97-AF65-F5344CB8AC3E}">
        <p14:creationId xmlns:p14="http://schemas.microsoft.com/office/powerpoint/2010/main" val="310940217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564403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56"/>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33" y="107156"/>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57350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786257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394578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extLst>
      <p:ext uri="{BB962C8B-B14F-4D97-AF65-F5344CB8AC3E}">
        <p14:creationId xmlns:p14="http://schemas.microsoft.com/office/powerpoint/2010/main" val="34482039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844166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31090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526E6A-BC03-429D-AF5D-3A1488052654}" type="datetimeFigureOut">
              <a:rPr lang="en-US" smtClean="0"/>
              <a:t>4/7/2014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1720371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456717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4154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141919367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24262569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079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56"/>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29" y="107156"/>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468375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5471751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84853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extLst>
      <p:ext uri="{BB962C8B-B14F-4D97-AF65-F5344CB8AC3E}">
        <p14:creationId xmlns:p14="http://schemas.microsoft.com/office/powerpoint/2010/main" val="248458395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9970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526E6A-BC03-429D-AF5D-3A1488052654}" type="datetimeFigureOut">
              <a:rPr lang="en-US" smtClean="0"/>
              <a:t>4/7/2014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1812987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221481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902360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37273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106799808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endParaRPr lang="en-US"/>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78862935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640700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56"/>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24" y="107156"/>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15904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69" indent="0" algn="ctr">
              <a:buNone/>
              <a:defRPr>
                <a:solidFill>
                  <a:schemeClr val="tx1">
                    <a:tint val="75000"/>
                  </a:schemeClr>
                </a:solidFill>
              </a:defRPr>
            </a:lvl2pPr>
            <a:lvl3pPr marL="913743" indent="0" algn="ctr">
              <a:buNone/>
              <a:defRPr>
                <a:solidFill>
                  <a:schemeClr val="tx1">
                    <a:tint val="75000"/>
                  </a:schemeClr>
                </a:solidFill>
              </a:defRPr>
            </a:lvl3pPr>
            <a:lvl4pPr marL="1370620" indent="0" algn="ctr">
              <a:buNone/>
              <a:defRPr>
                <a:solidFill>
                  <a:schemeClr val="tx1">
                    <a:tint val="75000"/>
                  </a:schemeClr>
                </a:solidFill>
              </a:defRPr>
            </a:lvl4pPr>
            <a:lvl5pPr marL="1827491" indent="0" algn="ctr">
              <a:buNone/>
              <a:defRPr>
                <a:solidFill>
                  <a:schemeClr val="tx1">
                    <a:tint val="75000"/>
                  </a:schemeClr>
                </a:solidFill>
              </a:defRPr>
            </a:lvl5pPr>
            <a:lvl6pPr marL="2284362" indent="0" algn="ctr">
              <a:buNone/>
              <a:defRPr>
                <a:solidFill>
                  <a:schemeClr val="tx1">
                    <a:tint val="75000"/>
                  </a:schemeClr>
                </a:solidFill>
              </a:defRPr>
            </a:lvl6pPr>
            <a:lvl7pPr marL="2741238" indent="0" algn="ctr">
              <a:buNone/>
              <a:defRPr>
                <a:solidFill>
                  <a:schemeClr val="tx1">
                    <a:tint val="75000"/>
                  </a:schemeClr>
                </a:solidFill>
              </a:defRPr>
            </a:lvl7pPr>
            <a:lvl8pPr marL="3198104" indent="0" algn="ctr">
              <a:buNone/>
              <a:defRPr>
                <a:solidFill>
                  <a:schemeClr val="tx1">
                    <a:tint val="75000"/>
                  </a:schemeClr>
                </a:solidFill>
              </a:defRPr>
            </a:lvl8pPr>
            <a:lvl9pPr marL="36549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1944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083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solidFill>
                  <a:schemeClr val="tx1">
                    <a:tint val="75000"/>
                  </a:schemeClr>
                </a:solidFill>
              </a:defRPr>
            </a:lvl1pPr>
            <a:lvl2pPr marL="456869" indent="0">
              <a:buNone/>
              <a:defRPr sz="1800">
                <a:solidFill>
                  <a:schemeClr val="tx1">
                    <a:tint val="75000"/>
                  </a:schemeClr>
                </a:solidFill>
              </a:defRPr>
            </a:lvl2pPr>
            <a:lvl3pPr marL="913743" indent="0">
              <a:buNone/>
              <a:defRPr sz="1600">
                <a:solidFill>
                  <a:schemeClr val="tx1">
                    <a:tint val="75000"/>
                  </a:schemeClr>
                </a:solidFill>
              </a:defRPr>
            </a:lvl3pPr>
            <a:lvl4pPr marL="1370620" indent="0">
              <a:buNone/>
              <a:defRPr sz="1400">
                <a:solidFill>
                  <a:schemeClr val="tx1">
                    <a:tint val="75000"/>
                  </a:schemeClr>
                </a:solidFill>
              </a:defRPr>
            </a:lvl4pPr>
            <a:lvl5pPr marL="1827491" indent="0">
              <a:buNone/>
              <a:defRPr sz="1400">
                <a:solidFill>
                  <a:schemeClr val="tx1">
                    <a:tint val="75000"/>
                  </a:schemeClr>
                </a:solidFill>
              </a:defRPr>
            </a:lvl5pPr>
            <a:lvl6pPr marL="2284362" indent="0">
              <a:buNone/>
              <a:defRPr sz="1400">
                <a:solidFill>
                  <a:schemeClr val="tx1">
                    <a:tint val="75000"/>
                  </a:schemeClr>
                </a:solidFill>
              </a:defRPr>
            </a:lvl6pPr>
            <a:lvl7pPr marL="2741238" indent="0">
              <a:buNone/>
              <a:defRPr sz="1400">
                <a:solidFill>
                  <a:schemeClr val="tx1">
                    <a:tint val="75000"/>
                  </a:schemeClr>
                </a:solidFill>
              </a:defRPr>
            </a:lvl7pPr>
            <a:lvl8pPr marL="3198104" indent="0">
              <a:buNone/>
              <a:defRPr sz="1400">
                <a:solidFill>
                  <a:schemeClr val="tx1">
                    <a:tint val="75000"/>
                  </a:schemeClr>
                </a:solidFill>
              </a:defRPr>
            </a:lvl8pPr>
            <a:lvl9pPr marL="365498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61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26E6A-BC03-429D-AF5D-3A1488052654}" type="datetimeFigureOut">
              <a:rPr lang="en-US" smtClean="0"/>
              <a:t>4/7/2014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23651651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953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82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0595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3766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35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9117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240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0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26E6A-BC03-429D-AF5D-3A1488052654}" type="datetimeFigureOut">
              <a:rPr lang="en-US" smtClean="0"/>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383134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26E6A-BC03-429D-AF5D-3A1488052654}" type="datetimeFigureOut">
              <a:rPr lang="en-US" smtClean="0"/>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7990F-FFFF-43F8-94E8-EA5820E5E4B8}" type="slidenum">
              <a:rPr lang="en-US" smtClean="0"/>
              <a:t>‹#›</a:t>
            </a:fld>
            <a:endParaRPr lang="en-US"/>
          </a:p>
        </p:txBody>
      </p:sp>
    </p:spTree>
    <p:extLst>
      <p:ext uri="{BB962C8B-B14F-4D97-AF65-F5344CB8AC3E}">
        <p14:creationId xmlns:p14="http://schemas.microsoft.com/office/powerpoint/2010/main" val="361926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3" tIns="45687" rIns="91373" bIns="456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4"/>
            <a:ext cx="8229600" cy="4525963"/>
          </a:xfrm>
          <a:prstGeom prst="rect">
            <a:avLst/>
          </a:prstGeom>
        </p:spPr>
        <p:txBody>
          <a:bodyPr vert="horz" lIns="91373" tIns="45687" rIns="91373" bIns="456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373" tIns="45687" rIns="91373" bIns="45687" rtlCol="0" anchor="ctr"/>
          <a:lstStyle>
            <a:lvl1pPr algn="l">
              <a:defRPr sz="1200">
                <a:solidFill>
                  <a:schemeClr val="tx1">
                    <a:tint val="75000"/>
                  </a:schemeClr>
                </a:solidFill>
              </a:defRPr>
            </a:lvl1pPr>
          </a:lstStyle>
          <a:p>
            <a:fld id="{DE526E6A-BC03-429D-AF5D-3A1488052654}" type="datetimeFigureOut">
              <a:rPr lang="en-US" smtClean="0"/>
              <a:t>4/7/2014</a:t>
            </a:fld>
            <a:endParaRPr lang="en-US"/>
          </a:p>
        </p:txBody>
      </p:sp>
      <p:sp>
        <p:nvSpPr>
          <p:cNvPr id="5" name="Footer Placeholder 4"/>
          <p:cNvSpPr>
            <a:spLocks noGrp="1"/>
          </p:cNvSpPr>
          <p:nvPr>
            <p:ph type="ftr" sz="quarter" idx="3"/>
          </p:nvPr>
        </p:nvSpPr>
        <p:spPr>
          <a:xfrm>
            <a:off x="3124201" y="6356364"/>
            <a:ext cx="2895600" cy="365125"/>
          </a:xfrm>
          <a:prstGeom prst="rect">
            <a:avLst/>
          </a:prstGeom>
        </p:spPr>
        <p:txBody>
          <a:bodyPr vert="horz" lIns="91373" tIns="45687" rIns="91373" bIns="4568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373" tIns="45687" rIns="91373" bIns="45687" rtlCol="0" anchor="ctr"/>
          <a:lstStyle>
            <a:lvl1pPr algn="r">
              <a:defRPr sz="1200">
                <a:solidFill>
                  <a:schemeClr val="tx1">
                    <a:tint val="75000"/>
                  </a:schemeClr>
                </a:solidFill>
              </a:defRPr>
            </a:lvl1pPr>
          </a:lstStyle>
          <a:p>
            <a:fld id="{F2E7990F-FFFF-43F8-94E8-EA5820E5E4B8}" type="slidenum">
              <a:rPr lang="en-US" smtClean="0"/>
              <a:t>‹#›</a:t>
            </a:fld>
            <a:endParaRPr lang="en-US"/>
          </a:p>
        </p:txBody>
      </p:sp>
    </p:spTree>
    <p:extLst>
      <p:ext uri="{BB962C8B-B14F-4D97-AF65-F5344CB8AC3E}">
        <p14:creationId xmlns:p14="http://schemas.microsoft.com/office/powerpoint/2010/main" val="4214456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743" rtl="0" eaLnBrk="1" latinLnBrk="0" hangingPunct="1">
        <a:spcBef>
          <a:spcPct val="0"/>
        </a:spcBef>
        <a:buNone/>
        <a:defRPr sz="4400" kern="1200">
          <a:solidFill>
            <a:schemeClr val="tx1"/>
          </a:solidFill>
          <a:latin typeface="+mj-lt"/>
          <a:ea typeface="+mj-ea"/>
          <a:cs typeface="+mj-cs"/>
        </a:defRPr>
      </a:lvl1pPr>
    </p:titleStyle>
    <p:bodyStyle>
      <a:lvl1pPr marL="342657" indent="-342657" algn="l" defTabSz="91374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8" indent="-285546" algn="l" defTabSz="9137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8" indent="-228434" algn="l" defTabSz="9137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5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30"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0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7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47"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15"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828" y="0"/>
            <a:ext cx="10036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0" name="Rectangle 2"/>
          <p:cNvSpPr>
            <a:spLocks noGrp="1" noChangeArrowheads="1"/>
          </p:cNvSpPr>
          <p:nvPr>
            <p:ph type="title"/>
          </p:nvPr>
        </p:nvSpPr>
        <p:spPr bwMode="auto">
          <a:xfrm>
            <a:off x="759024" y="107156"/>
            <a:ext cx="7625953" cy="1473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687" tIns="35687" rIns="35687" bIns="35687" numCol="1" anchor="ctr" anchorCtr="0" compatLnSpc="1">
            <a:prstTxWarp prst="textNoShape">
              <a:avLst/>
            </a:prstTxWarp>
          </a:bodyPr>
          <a:lstStyle/>
          <a:p>
            <a:pPr lvl="0"/>
            <a:r>
              <a:rPr lang="en-US">
                <a:sym typeface="American Typewriter" charset="0"/>
              </a:rPr>
              <a:t>Click to edit Master title style</a:t>
            </a:r>
          </a:p>
        </p:txBody>
      </p:sp>
      <p:sp>
        <p:nvSpPr>
          <p:cNvPr id="2051" name="Rectangle 3"/>
          <p:cNvSpPr>
            <a:spLocks noGrp="1" noChangeArrowheads="1"/>
          </p:cNvSpPr>
          <p:nvPr>
            <p:ph type="body" idx="1"/>
          </p:nvPr>
        </p:nvSpPr>
        <p:spPr bwMode="auto">
          <a:xfrm>
            <a:off x="759024"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687" tIns="35687" rIns="35687" bIns="35687"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extLst>
      <p:ext uri="{BB962C8B-B14F-4D97-AF65-F5344CB8AC3E}">
        <p14:creationId xmlns:p14="http://schemas.microsoft.com/office/powerpoint/2010/main" val="27800142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4900">
          <a:solidFill>
            <a:schemeClr val="tx1"/>
          </a:solidFill>
          <a:latin typeface="+mj-lt"/>
          <a:ea typeface="+mj-ea"/>
          <a:cs typeface="+mj-cs"/>
          <a:sym typeface="American Typewriter" charset="0"/>
        </a:defRPr>
      </a:lvl1pPr>
      <a:lvl2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5pPr>
      <a:lvl6pPr marL="321208"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6pPr>
      <a:lvl7pPr marL="642420"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7pPr>
      <a:lvl8pPr marL="963629"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8pPr>
      <a:lvl9pPr marL="1284842"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9pPr>
    </p:titleStyle>
    <p:bodyStyle>
      <a:lvl1pPr marL="598922" indent="-3937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1pPr>
      <a:lvl2pPr marL="968091" indent="-394823"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2pPr>
      <a:lvl3pPr marL="1324991" indent="-394823"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3pPr>
      <a:lvl4pPr marL="1694162" indent="-394823"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4pPr>
      <a:lvl5pPr marL="2062218" indent="-3937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5pPr>
      <a:lvl6pPr marL="2383428" indent="-3937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6pPr>
      <a:lvl7pPr marL="2704639" indent="-3937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7pPr>
      <a:lvl8pPr marL="3025848" indent="-3937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8pPr>
      <a:lvl9pPr marL="3347060" indent="-3937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9pPr>
    </p:bodyStyle>
    <p:otherStyle>
      <a:defPPr>
        <a:defRPr lang="en-US"/>
      </a:defPPr>
      <a:lvl1pPr marL="0" algn="l" defTabSz="321208" rtl="0" eaLnBrk="1" latinLnBrk="0" hangingPunct="1">
        <a:defRPr sz="1300" kern="1200">
          <a:solidFill>
            <a:schemeClr val="tx1"/>
          </a:solidFill>
          <a:latin typeface="+mn-lt"/>
          <a:ea typeface="+mn-ea"/>
          <a:cs typeface="+mn-cs"/>
        </a:defRPr>
      </a:lvl1pPr>
      <a:lvl2pPr marL="321208" algn="l" defTabSz="321208" rtl="0" eaLnBrk="1" latinLnBrk="0" hangingPunct="1">
        <a:defRPr sz="1300" kern="1200">
          <a:solidFill>
            <a:schemeClr val="tx1"/>
          </a:solidFill>
          <a:latin typeface="+mn-lt"/>
          <a:ea typeface="+mn-ea"/>
          <a:cs typeface="+mn-cs"/>
        </a:defRPr>
      </a:lvl2pPr>
      <a:lvl3pPr marL="642420" algn="l" defTabSz="321208" rtl="0" eaLnBrk="1" latinLnBrk="0" hangingPunct="1">
        <a:defRPr sz="1300" kern="1200">
          <a:solidFill>
            <a:schemeClr val="tx1"/>
          </a:solidFill>
          <a:latin typeface="+mn-lt"/>
          <a:ea typeface="+mn-ea"/>
          <a:cs typeface="+mn-cs"/>
        </a:defRPr>
      </a:lvl3pPr>
      <a:lvl4pPr marL="963629" algn="l" defTabSz="321208" rtl="0" eaLnBrk="1" latinLnBrk="0" hangingPunct="1">
        <a:defRPr sz="1300" kern="1200">
          <a:solidFill>
            <a:schemeClr val="tx1"/>
          </a:solidFill>
          <a:latin typeface="+mn-lt"/>
          <a:ea typeface="+mn-ea"/>
          <a:cs typeface="+mn-cs"/>
        </a:defRPr>
      </a:lvl4pPr>
      <a:lvl5pPr marL="1284842" algn="l" defTabSz="321208" rtl="0" eaLnBrk="1" latinLnBrk="0" hangingPunct="1">
        <a:defRPr sz="1300" kern="1200">
          <a:solidFill>
            <a:schemeClr val="tx1"/>
          </a:solidFill>
          <a:latin typeface="+mn-lt"/>
          <a:ea typeface="+mn-ea"/>
          <a:cs typeface="+mn-cs"/>
        </a:defRPr>
      </a:lvl5pPr>
      <a:lvl6pPr marL="1606052" algn="l" defTabSz="321208" rtl="0" eaLnBrk="1" latinLnBrk="0" hangingPunct="1">
        <a:defRPr sz="1300" kern="1200">
          <a:solidFill>
            <a:schemeClr val="tx1"/>
          </a:solidFill>
          <a:latin typeface="+mn-lt"/>
          <a:ea typeface="+mn-ea"/>
          <a:cs typeface="+mn-cs"/>
        </a:defRPr>
      </a:lvl6pPr>
      <a:lvl7pPr marL="1927263" algn="l" defTabSz="321208" rtl="0" eaLnBrk="1" latinLnBrk="0" hangingPunct="1">
        <a:defRPr sz="1300" kern="1200">
          <a:solidFill>
            <a:schemeClr val="tx1"/>
          </a:solidFill>
          <a:latin typeface="+mn-lt"/>
          <a:ea typeface="+mn-ea"/>
          <a:cs typeface="+mn-cs"/>
        </a:defRPr>
      </a:lvl7pPr>
      <a:lvl8pPr marL="2248476" algn="l" defTabSz="321208" rtl="0" eaLnBrk="1" latinLnBrk="0" hangingPunct="1">
        <a:defRPr sz="1300" kern="1200">
          <a:solidFill>
            <a:schemeClr val="tx1"/>
          </a:solidFill>
          <a:latin typeface="+mn-lt"/>
          <a:ea typeface="+mn-ea"/>
          <a:cs typeface="+mn-cs"/>
        </a:defRPr>
      </a:lvl8pPr>
      <a:lvl9pPr marL="2569686" algn="l" defTabSz="321208"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828" y="0"/>
            <a:ext cx="10036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0" name="Rectangle 2"/>
          <p:cNvSpPr>
            <a:spLocks noGrp="1" noChangeArrowheads="1"/>
          </p:cNvSpPr>
          <p:nvPr>
            <p:ph type="title"/>
          </p:nvPr>
        </p:nvSpPr>
        <p:spPr bwMode="auto">
          <a:xfrm>
            <a:off x="759024" y="107156"/>
            <a:ext cx="7625953" cy="1473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691" tIns="35691" rIns="35691" bIns="35691" numCol="1" anchor="ctr" anchorCtr="0" compatLnSpc="1">
            <a:prstTxWarp prst="textNoShape">
              <a:avLst/>
            </a:prstTxWarp>
          </a:bodyPr>
          <a:lstStyle/>
          <a:p>
            <a:pPr lvl="0"/>
            <a:r>
              <a:rPr lang="en-US">
                <a:sym typeface="American Typewriter" charset="0"/>
              </a:rPr>
              <a:t>Click to edit Master title style</a:t>
            </a:r>
          </a:p>
        </p:txBody>
      </p:sp>
      <p:sp>
        <p:nvSpPr>
          <p:cNvPr id="2051" name="Rectangle 3"/>
          <p:cNvSpPr>
            <a:spLocks noGrp="1" noChangeArrowheads="1"/>
          </p:cNvSpPr>
          <p:nvPr>
            <p:ph type="body" idx="1"/>
          </p:nvPr>
        </p:nvSpPr>
        <p:spPr bwMode="auto">
          <a:xfrm>
            <a:off x="759024"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691" tIns="35691" rIns="35691" bIns="35691"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extLst>
      <p:ext uri="{BB962C8B-B14F-4D97-AF65-F5344CB8AC3E}">
        <p14:creationId xmlns:p14="http://schemas.microsoft.com/office/powerpoint/2010/main" val="128636785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fontAlgn="base">
        <a:spcBef>
          <a:spcPct val="0"/>
        </a:spcBef>
        <a:spcAft>
          <a:spcPct val="0"/>
        </a:spcAft>
        <a:defRPr sz="4900">
          <a:solidFill>
            <a:schemeClr val="tx1"/>
          </a:solidFill>
          <a:latin typeface="+mj-lt"/>
          <a:ea typeface="+mj-ea"/>
          <a:cs typeface="+mj-cs"/>
          <a:sym typeface="American Typewriter" charset="0"/>
        </a:defRPr>
      </a:lvl1pPr>
      <a:lvl2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5pPr>
      <a:lvl6pPr marL="321241"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6pPr>
      <a:lvl7pPr marL="642486"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7pPr>
      <a:lvl8pPr marL="963727"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8pPr>
      <a:lvl9pPr marL="1284973"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9pPr>
    </p:titleStyle>
    <p:bodyStyle>
      <a:lvl1pPr marL="598984" indent="-39374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1pPr>
      <a:lvl2pPr marL="968190" indent="-394863"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2pPr>
      <a:lvl3pPr marL="1325127" indent="-394863"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3pPr>
      <a:lvl4pPr marL="1694335" indent="-394863"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4pPr>
      <a:lvl5pPr marL="2062429" indent="-39374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5pPr>
      <a:lvl6pPr marL="2383672" indent="-39374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6pPr>
      <a:lvl7pPr marL="2704916" indent="-39374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7pPr>
      <a:lvl8pPr marL="3026158" indent="-39374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8pPr>
      <a:lvl9pPr marL="3347403" indent="-39374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9pPr>
    </p:bodyStyle>
    <p:otherStyle>
      <a:defPPr>
        <a:defRPr lang="en-US"/>
      </a:defPPr>
      <a:lvl1pPr marL="0" algn="l" defTabSz="321241" rtl="0" eaLnBrk="1" latinLnBrk="0" hangingPunct="1">
        <a:defRPr sz="1300" kern="1200">
          <a:solidFill>
            <a:schemeClr val="tx1"/>
          </a:solidFill>
          <a:latin typeface="+mn-lt"/>
          <a:ea typeface="+mn-ea"/>
          <a:cs typeface="+mn-cs"/>
        </a:defRPr>
      </a:lvl1pPr>
      <a:lvl2pPr marL="321241" algn="l" defTabSz="321241" rtl="0" eaLnBrk="1" latinLnBrk="0" hangingPunct="1">
        <a:defRPr sz="1300" kern="1200">
          <a:solidFill>
            <a:schemeClr val="tx1"/>
          </a:solidFill>
          <a:latin typeface="+mn-lt"/>
          <a:ea typeface="+mn-ea"/>
          <a:cs typeface="+mn-cs"/>
        </a:defRPr>
      </a:lvl2pPr>
      <a:lvl3pPr marL="642486" algn="l" defTabSz="321241" rtl="0" eaLnBrk="1" latinLnBrk="0" hangingPunct="1">
        <a:defRPr sz="1300" kern="1200">
          <a:solidFill>
            <a:schemeClr val="tx1"/>
          </a:solidFill>
          <a:latin typeface="+mn-lt"/>
          <a:ea typeface="+mn-ea"/>
          <a:cs typeface="+mn-cs"/>
        </a:defRPr>
      </a:lvl3pPr>
      <a:lvl4pPr marL="963727" algn="l" defTabSz="321241" rtl="0" eaLnBrk="1" latinLnBrk="0" hangingPunct="1">
        <a:defRPr sz="1300" kern="1200">
          <a:solidFill>
            <a:schemeClr val="tx1"/>
          </a:solidFill>
          <a:latin typeface="+mn-lt"/>
          <a:ea typeface="+mn-ea"/>
          <a:cs typeface="+mn-cs"/>
        </a:defRPr>
      </a:lvl4pPr>
      <a:lvl5pPr marL="1284973" algn="l" defTabSz="321241" rtl="0" eaLnBrk="1" latinLnBrk="0" hangingPunct="1">
        <a:defRPr sz="1300" kern="1200">
          <a:solidFill>
            <a:schemeClr val="tx1"/>
          </a:solidFill>
          <a:latin typeface="+mn-lt"/>
          <a:ea typeface="+mn-ea"/>
          <a:cs typeface="+mn-cs"/>
        </a:defRPr>
      </a:lvl5pPr>
      <a:lvl6pPr marL="1606216" algn="l" defTabSz="321241" rtl="0" eaLnBrk="1" latinLnBrk="0" hangingPunct="1">
        <a:defRPr sz="1300" kern="1200">
          <a:solidFill>
            <a:schemeClr val="tx1"/>
          </a:solidFill>
          <a:latin typeface="+mn-lt"/>
          <a:ea typeface="+mn-ea"/>
          <a:cs typeface="+mn-cs"/>
        </a:defRPr>
      </a:lvl6pPr>
      <a:lvl7pPr marL="1927460" algn="l" defTabSz="321241" rtl="0" eaLnBrk="1" latinLnBrk="0" hangingPunct="1">
        <a:defRPr sz="1300" kern="1200">
          <a:solidFill>
            <a:schemeClr val="tx1"/>
          </a:solidFill>
          <a:latin typeface="+mn-lt"/>
          <a:ea typeface="+mn-ea"/>
          <a:cs typeface="+mn-cs"/>
        </a:defRPr>
      </a:lvl7pPr>
      <a:lvl8pPr marL="2248706" algn="l" defTabSz="321241" rtl="0" eaLnBrk="1" latinLnBrk="0" hangingPunct="1">
        <a:defRPr sz="1300" kern="1200">
          <a:solidFill>
            <a:schemeClr val="tx1"/>
          </a:solidFill>
          <a:latin typeface="+mn-lt"/>
          <a:ea typeface="+mn-ea"/>
          <a:cs typeface="+mn-cs"/>
        </a:defRPr>
      </a:lvl8pPr>
      <a:lvl9pPr marL="2569949" algn="l" defTabSz="32124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828" y="0"/>
            <a:ext cx="10036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0" name="Rectangle 2"/>
          <p:cNvSpPr>
            <a:spLocks noGrp="1" noChangeArrowheads="1"/>
          </p:cNvSpPr>
          <p:nvPr>
            <p:ph type="title"/>
          </p:nvPr>
        </p:nvSpPr>
        <p:spPr bwMode="auto">
          <a:xfrm>
            <a:off x="759024" y="107156"/>
            <a:ext cx="7625953" cy="1473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697" tIns="35697" rIns="35697" bIns="35697" numCol="1" anchor="ctr" anchorCtr="0" compatLnSpc="1">
            <a:prstTxWarp prst="textNoShape">
              <a:avLst/>
            </a:prstTxWarp>
          </a:bodyPr>
          <a:lstStyle/>
          <a:p>
            <a:pPr lvl="0"/>
            <a:r>
              <a:rPr lang="en-US">
                <a:sym typeface="American Typewriter" charset="0"/>
              </a:rPr>
              <a:t>Click to edit Master title style</a:t>
            </a:r>
          </a:p>
        </p:txBody>
      </p:sp>
      <p:sp>
        <p:nvSpPr>
          <p:cNvPr id="2051" name="Rectangle 3"/>
          <p:cNvSpPr>
            <a:spLocks noGrp="1" noChangeArrowheads="1"/>
          </p:cNvSpPr>
          <p:nvPr>
            <p:ph type="body" idx="1"/>
          </p:nvPr>
        </p:nvSpPr>
        <p:spPr bwMode="auto">
          <a:xfrm>
            <a:off x="759024"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697" tIns="35697" rIns="35697" bIns="35697"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extLst>
      <p:ext uri="{BB962C8B-B14F-4D97-AF65-F5344CB8AC3E}">
        <p14:creationId xmlns:p14="http://schemas.microsoft.com/office/powerpoint/2010/main" val="343560773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fontAlgn="base">
        <a:spcBef>
          <a:spcPct val="0"/>
        </a:spcBef>
        <a:spcAft>
          <a:spcPct val="0"/>
        </a:spcAft>
        <a:defRPr sz="4900">
          <a:solidFill>
            <a:schemeClr val="tx1"/>
          </a:solidFill>
          <a:latin typeface="+mj-lt"/>
          <a:ea typeface="+mj-ea"/>
          <a:cs typeface="+mj-cs"/>
          <a:sym typeface="American Typewriter" charset="0"/>
        </a:defRPr>
      </a:lvl1pPr>
      <a:lvl2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5pPr>
      <a:lvl6pPr marL="321291"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6pPr>
      <a:lvl7pPr marL="642585"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7pPr>
      <a:lvl8pPr marL="963876"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8pPr>
      <a:lvl9pPr marL="1285171"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9pPr>
    </p:titleStyle>
    <p:bodyStyle>
      <a:lvl1pPr marL="599076" indent="-3938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1pPr>
      <a:lvl2pPr marL="968340" indent="-394924"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2pPr>
      <a:lvl3pPr marL="1325331" indent="-394924"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3pPr>
      <a:lvl4pPr marL="1694595" indent="-394924"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4pPr>
      <a:lvl5pPr marL="2062746" indent="-3938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5pPr>
      <a:lvl6pPr marL="2384038" indent="-3938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6pPr>
      <a:lvl7pPr marL="2705331" indent="-3938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7pPr>
      <a:lvl8pPr marL="3026623" indent="-3938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8pPr>
      <a:lvl9pPr marL="3347917" indent="-393808"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9pPr>
    </p:bodyStyle>
    <p:otherStyle>
      <a:defPPr>
        <a:defRPr lang="en-US"/>
      </a:defPPr>
      <a:lvl1pPr marL="0" algn="l" defTabSz="321291" rtl="0" eaLnBrk="1" latinLnBrk="0" hangingPunct="1">
        <a:defRPr sz="1300" kern="1200">
          <a:solidFill>
            <a:schemeClr val="tx1"/>
          </a:solidFill>
          <a:latin typeface="+mn-lt"/>
          <a:ea typeface="+mn-ea"/>
          <a:cs typeface="+mn-cs"/>
        </a:defRPr>
      </a:lvl1pPr>
      <a:lvl2pPr marL="321291" algn="l" defTabSz="321291" rtl="0" eaLnBrk="1" latinLnBrk="0" hangingPunct="1">
        <a:defRPr sz="1300" kern="1200">
          <a:solidFill>
            <a:schemeClr val="tx1"/>
          </a:solidFill>
          <a:latin typeface="+mn-lt"/>
          <a:ea typeface="+mn-ea"/>
          <a:cs typeface="+mn-cs"/>
        </a:defRPr>
      </a:lvl2pPr>
      <a:lvl3pPr marL="642585" algn="l" defTabSz="321291" rtl="0" eaLnBrk="1" latinLnBrk="0" hangingPunct="1">
        <a:defRPr sz="1300" kern="1200">
          <a:solidFill>
            <a:schemeClr val="tx1"/>
          </a:solidFill>
          <a:latin typeface="+mn-lt"/>
          <a:ea typeface="+mn-ea"/>
          <a:cs typeface="+mn-cs"/>
        </a:defRPr>
      </a:lvl3pPr>
      <a:lvl4pPr marL="963876" algn="l" defTabSz="321291" rtl="0" eaLnBrk="1" latinLnBrk="0" hangingPunct="1">
        <a:defRPr sz="1300" kern="1200">
          <a:solidFill>
            <a:schemeClr val="tx1"/>
          </a:solidFill>
          <a:latin typeface="+mn-lt"/>
          <a:ea typeface="+mn-ea"/>
          <a:cs typeface="+mn-cs"/>
        </a:defRPr>
      </a:lvl4pPr>
      <a:lvl5pPr marL="1285171" algn="l" defTabSz="321291" rtl="0" eaLnBrk="1" latinLnBrk="0" hangingPunct="1">
        <a:defRPr sz="1300" kern="1200">
          <a:solidFill>
            <a:schemeClr val="tx1"/>
          </a:solidFill>
          <a:latin typeface="+mn-lt"/>
          <a:ea typeface="+mn-ea"/>
          <a:cs typeface="+mn-cs"/>
        </a:defRPr>
      </a:lvl5pPr>
      <a:lvl6pPr marL="1606464" algn="l" defTabSz="321291" rtl="0" eaLnBrk="1" latinLnBrk="0" hangingPunct="1">
        <a:defRPr sz="1300" kern="1200">
          <a:solidFill>
            <a:schemeClr val="tx1"/>
          </a:solidFill>
          <a:latin typeface="+mn-lt"/>
          <a:ea typeface="+mn-ea"/>
          <a:cs typeface="+mn-cs"/>
        </a:defRPr>
      </a:lvl6pPr>
      <a:lvl7pPr marL="1927756" algn="l" defTabSz="321291" rtl="0" eaLnBrk="1" latinLnBrk="0" hangingPunct="1">
        <a:defRPr sz="1300" kern="1200">
          <a:solidFill>
            <a:schemeClr val="tx1"/>
          </a:solidFill>
          <a:latin typeface="+mn-lt"/>
          <a:ea typeface="+mn-ea"/>
          <a:cs typeface="+mn-cs"/>
        </a:defRPr>
      </a:lvl7pPr>
      <a:lvl8pPr marL="2249051" algn="l" defTabSz="321291" rtl="0" eaLnBrk="1" latinLnBrk="0" hangingPunct="1">
        <a:defRPr sz="1300" kern="1200">
          <a:solidFill>
            <a:schemeClr val="tx1"/>
          </a:solidFill>
          <a:latin typeface="+mn-lt"/>
          <a:ea typeface="+mn-ea"/>
          <a:cs typeface="+mn-cs"/>
        </a:defRPr>
      </a:lvl8pPr>
      <a:lvl9pPr marL="2570344" algn="l" defTabSz="32129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828" y="0"/>
            <a:ext cx="10036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0" name="Rectangle 2"/>
          <p:cNvSpPr>
            <a:spLocks noGrp="1" noChangeArrowheads="1"/>
          </p:cNvSpPr>
          <p:nvPr>
            <p:ph type="title"/>
          </p:nvPr>
        </p:nvSpPr>
        <p:spPr bwMode="auto">
          <a:xfrm>
            <a:off x="759024" y="107156"/>
            <a:ext cx="7625953" cy="1473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ctr" anchorCtr="0" compatLnSpc="1">
            <a:prstTxWarp prst="textNoShape">
              <a:avLst/>
            </a:prstTxWarp>
          </a:bodyPr>
          <a:lstStyle/>
          <a:p>
            <a:pPr lvl="0"/>
            <a:r>
              <a:rPr lang="en-US">
                <a:sym typeface="American Typewriter" charset="0"/>
              </a:rPr>
              <a:t>Click to edit Master title style</a:t>
            </a:r>
          </a:p>
        </p:txBody>
      </p:sp>
      <p:sp>
        <p:nvSpPr>
          <p:cNvPr id="2051" name="Rectangle 3"/>
          <p:cNvSpPr>
            <a:spLocks noGrp="1" noChangeArrowheads="1"/>
          </p:cNvSpPr>
          <p:nvPr>
            <p:ph type="body" idx="1"/>
          </p:nvPr>
        </p:nvSpPr>
        <p:spPr bwMode="auto">
          <a:xfrm>
            <a:off x="759024"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extLst>
      <p:ext uri="{BB962C8B-B14F-4D97-AF65-F5344CB8AC3E}">
        <p14:creationId xmlns:p14="http://schemas.microsoft.com/office/powerpoint/2010/main" val="634251681"/>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fontAlgn="base">
        <a:spcBef>
          <a:spcPct val="0"/>
        </a:spcBef>
        <a:spcAft>
          <a:spcPct val="0"/>
        </a:spcAft>
        <a:defRPr sz="4900">
          <a:solidFill>
            <a:schemeClr val="tx1"/>
          </a:solidFill>
          <a:latin typeface="+mj-lt"/>
          <a:ea typeface="+mj-ea"/>
          <a:cs typeface="+mj-cs"/>
          <a:sym typeface="American Typewriter" charset="0"/>
        </a:defRPr>
      </a:lvl1pPr>
      <a:lvl2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5pPr>
      <a:lvl6pPr marL="321357"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6pPr>
      <a:lvl7pPr marL="642717"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7pPr>
      <a:lvl8pPr marL="964075"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8pPr>
      <a:lvl9pPr marL="1285434"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9pPr>
    </p:titleStyle>
    <p:bodyStyle>
      <a:lvl1pPr marL="599199" indent="-3938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1pPr>
      <a:lvl2pPr marL="968539" indent="-395004"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2pPr>
      <a:lvl3pPr marL="1325603" indent="-395004"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3pPr>
      <a:lvl4pPr marL="1694942" indent="-395004"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4pPr>
      <a:lvl5pPr marL="2063168" indent="-3938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5pPr>
      <a:lvl6pPr marL="2384526" indent="-3938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6pPr>
      <a:lvl7pPr marL="2705885" indent="-3938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7pPr>
      <a:lvl8pPr marL="3027243" indent="-3938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8pPr>
      <a:lvl9pPr marL="3348602" indent="-3938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828" y="0"/>
            <a:ext cx="10036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0" name="Rectangle 2"/>
          <p:cNvSpPr>
            <a:spLocks noGrp="1" noChangeArrowheads="1"/>
          </p:cNvSpPr>
          <p:nvPr>
            <p:ph type="title"/>
          </p:nvPr>
        </p:nvSpPr>
        <p:spPr bwMode="auto">
          <a:xfrm>
            <a:off x="759024" y="107156"/>
            <a:ext cx="7625953" cy="1473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p>
            <a:pPr lvl="0"/>
            <a:r>
              <a:rPr lang="en-US">
                <a:sym typeface="American Typewriter" charset="0"/>
              </a:rPr>
              <a:t>Click to edit Master title style</a:t>
            </a:r>
          </a:p>
        </p:txBody>
      </p:sp>
      <p:sp>
        <p:nvSpPr>
          <p:cNvPr id="2051" name="Rectangle 3"/>
          <p:cNvSpPr>
            <a:spLocks noGrp="1" noChangeArrowheads="1"/>
          </p:cNvSpPr>
          <p:nvPr>
            <p:ph type="body" idx="1"/>
          </p:nvPr>
        </p:nvSpPr>
        <p:spPr bwMode="auto">
          <a:xfrm>
            <a:off x="759024"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extLst>
      <p:ext uri="{BB962C8B-B14F-4D97-AF65-F5344CB8AC3E}">
        <p14:creationId xmlns:p14="http://schemas.microsoft.com/office/powerpoint/2010/main" val="2397530012"/>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fontAlgn="base">
        <a:spcBef>
          <a:spcPct val="0"/>
        </a:spcBef>
        <a:spcAft>
          <a:spcPct val="0"/>
        </a:spcAft>
        <a:defRPr sz="4900">
          <a:solidFill>
            <a:schemeClr val="tx1"/>
          </a:solidFill>
          <a:latin typeface="+mj-lt"/>
          <a:ea typeface="+mj-ea"/>
          <a:cs typeface="+mj-cs"/>
          <a:sym typeface="American Typewriter" charset="0"/>
        </a:defRPr>
      </a:lvl1pPr>
      <a:lvl2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5pPr>
      <a:lvl6pPr marL="321440"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6pPr>
      <a:lvl7pPr marL="642882"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7pPr>
      <a:lvl8pPr marL="964323"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8pPr>
      <a:lvl9pPr marL="1285763" algn="ctr" rtl="0" fontAlgn="base">
        <a:spcBef>
          <a:spcPct val="0"/>
        </a:spcBef>
        <a:spcAft>
          <a:spcPct val="0"/>
        </a:spcAft>
        <a:defRPr sz="4900">
          <a:solidFill>
            <a:schemeClr val="tx1"/>
          </a:solidFill>
          <a:latin typeface="American Typewriter" charset="0"/>
          <a:ea typeface="ヒラギノ明朝 ProN W3" charset="0"/>
          <a:cs typeface="ヒラギノ明朝 ProN W3" charset="0"/>
          <a:sym typeface="American Typewriter" charset="0"/>
        </a:defRPr>
      </a:lvl9pPr>
    </p:titleStyle>
    <p:bodyStyle>
      <a:lvl1pPr marL="599353" indent="-3939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1pPr>
      <a:lvl2pPr marL="968787" indent="-395105"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2pPr>
      <a:lvl3pPr marL="1325943" indent="-395105"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3pPr>
      <a:lvl4pPr marL="1695377" indent="-395105"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4pPr>
      <a:lvl5pPr marL="2063696" indent="-3939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5pPr>
      <a:lvl6pPr marL="2385136" indent="-3939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6pPr>
      <a:lvl7pPr marL="2706577" indent="-3939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7pPr>
      <a:lvl8pPr marL="3028018" indent="-3939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8pPr>
      <a:lvl9pPr marL="3349459" indent="-393989" algn="l" rtl="0" fontAlgn="base">
        <a:spcBef>
          <a:spcPts val="2250"/>
        </a:spcBef>
        <a:spcAft>
          <a:spcPct val="0"/>
        </a:spcAft>
        <a:buSzPct val="120000"/>
        <a:buFont typeface="American Typewriter" charset="0"/>
        <a:buChar char="•"/>
        <a:defRPr sz="3000">
          <a:solidFill>
            <a:schemeClr val="tx1"/>
          </a:solidFill>
          <a:latin typeface="+mn-lt"/>
          <a:ea typeface="+mn-ea"/>
          <a:cs typeface="+mn-cs"/>
          <a:sym typeface="American Typewriter"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3" tIns="45687" rIns="91373" bIns="456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4"/>
            <a:ext cx="8229600" cy="4525963"/>
          </a:xfrm>
          <a:prstGeom prst="rect">
            <a:avLst/>
          </a:prstGeom>
        </p:spPr>
        <p:txBody>
          <a:bodyPr vert="horz" lIns="91373" tIns="45687" rIns="91373" bIns="456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373" tIns="45687" rIns="91373" bIns="45687" rtlCol="0" anchor="ctr"/>
          <a:lstStyle>
            <a:lvl1pPr algn="l">
              <a:defRPr sz="1200">
                <a:solidFill>
                  <a:schemeClr val="tx1">
                    <a:tint val="75000"/>
                  </a:schemeClr>
                </a:solidFill>
              </a:defRPr>
            </a:lvl1pPr>
          </a:lstStyle>
          <a:p>
            <a:fld id="{DE526E6A-BC03-429D-AF5D-3A1488052654}" type="datetimeFigureOut">
              <a:rPr lang="en-US">
                <a:solidFill>
                  <a:prstClr val="black">
                    <a:tint val="75000"/>
                  </a:prstClr>
                </a:solidFill>
              </a:rPr>
              <a:pPr/>
              <a:t>4/7/2014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4"/>
            <a:ext cx="2895600" cy="365125"/>
          </a:xfrm>
          <a:prstGeom prst="rect">
            <a:avLst/>
          </a:prstGeom>
        </p:spPr>
        <p:txBody>
          <a:bodyPr vert="horz" lIns="91373" tIns="45687" rIns="91373" bIns="4568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373" tIns="45687" rIns="91373" bIns="45687" rtlCol="0" anchor="ctr"/>
          <a:lstStyle>
            <a:lvl1pPr algn="r">
              <a:defRPr sz="1200">
                <a:solidFill>
                  <a:schemeClr val="tx1">
                    <a:tint val="75000"/>
                  </a:schemeClr>
                </a:solidFill>
              </a:defRPr>
            </a:lvl1pPr>
          </a:lstStyle>
          <a:p>
            <a:fld id="{F2E7990F-FFFF-43F8-94E8-EA5820E5E4B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78099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3743" rtl="0" eaLnBrk="1" latinLnBrk="0" hangingPunct="1">
        <a:spcBef>
          <a:spcPct val="0"/>
        </a:spcBef>
        <a:buNone/>
        <a:defRPr sz="4400" kern="1200">
          <a:solidFill>
            <a:schemeClr val="tx1"/>
          </a:solidFill>
          <a:latin typeface="+mj-lt"/>
          <a:ea typeface="+mj-ea"/>
          <a:cs typeface="+mj-cs"/>
        </a:defRPr>
      </a:lvl1pPr>
    </p:titleStyle>
    <p:bodyStyle>
      <a:lvl1pPr marL="342657" indent="-342657" algn="l" defTabSz="91374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8" indent="-285546" algn="l" defTabSz="9137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8" indent="-228434" algn="l" defTabSz="9137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5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30"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0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7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47"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15"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2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2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2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2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00013"/>
            <a:ext cx="12180888" cy="70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9355" y="304800"/>
            <a:ext cx="4724400" cy="646331"/>
          </a:xfrm>
          <a:prstGeom prst="rect">
            <a:avLst/>
          </a:prstGeom>
          <a:noFill/>
        </p:spPr>
        <p:txBody>
          <a:bodyPr wrap="square" lIns="91373" tIns="45687" rIns="91373" bIns="45687" rtlCol="0">
            <a:spAutoFit/>
          </a:bodyPr>
          <a:lstStyle/>
          <a:p>
            <a:r>
              <a:rPr lang="en-US" sz="3600" b="1" dirty="0">
                <a:solidFill>
                  <a:schemeClr val="bg1"/>
                </a:solidFill>
                <a:latin typeface="Brush Script MT" pitchFamily="66" charset="0"/>
              </a:rPr>
              <a:t>The Importance Of</a:t>
            </a:r>
          </a:p>
        </p:txBody>
      </p:sp>
      <p:sp>
        <p:nvSpPr>
          <p:cNvPr id="5" name="TextBox 4"/>
          <p:cNvSpPr txBox="1"/>
          <p:nvPr/>
        </p:nvSpPr>
        <p:spPr>
          <a:xfrm>
            <a:off x="304800" y="762000"/>
            <a:ext cx="9296400" cy="1477328"/>
          </a:xfrm>
          <a:prstGeom prst="rect">
            <a:avLst/>
          </a:prstGeom>
          <a:noFill/>
        </p:spPr>
        <p:txBody>
          <a:bodyPr wrap="square" lIns="91373" tIns="45687" rIns="91373" bIns="45687" rtlCol="0">
            <a:spAutoFit/>
          </a:bodyPr>
          <a:lstStyle/>
          <a:p>
            <a:pPr algn="ctr"/>
            <a:r>
              <a:rPr lang="en-US" sz="5400" b="1" dirty="0">
                <a:solidFill>
                  <a:srgbClr val="FFFF66"/>
                </a:solidFill>
                <a:latin typeface="Elephant" pitchFamily="18" charset="0"/>
              </a:rPr>
              <a:t>TIME Used WISELY</a:t>
            </a:r>
          </a:p>
          <a:p>
            <a:pPr algn="ctr"/>
            <a:r>
              <a:rPr lang="en-US" sz="3600" dirty="0">
                <a:solidFill>
                  <a:schemeClr val="bg1"/>
                </a:solidFill>
                <a:latin typeface="Georgia" pitchFamily="18" charset="0"/>
              </a:rPr>
              <a:t>Managing our time to the glory of God</a:t>
            </a:r>
          </a:p>
        </p:txBody>
      </p:sp>
    </p:spTree>
    <p:extLst>
      <p:ext uri="{BB962C8B-B14F-4D97-AF65-F5344CB8AC3E}">
        <p14:creationId xmlns:p14="http://schemas.microsoft.com/office/powerpoint/2010/main" val="708866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solidFill>
                  <a:srgbClr val="FFFFFF"/>
                </a:solidFill>
                <a:latin typeface="Georgia" pitchFamily="18" charset="0"/>
                <a:ea typeface="ＭＳ Ｐゴシック" charset="0"/>
                <a:cs typeface="Boulder Regular" charset="0"/>
                <a:sym typeface="Boulder Regular" charset="0"/>
              </a:rPr>
              <a:t>There is a Time for Everything</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262830" y="1752614"/>
            <a:ext cx="8305800" cy="4074191"/>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solidFill>
                  <a:srgbClr val="FFFFFF"/>
                </a:solidFill>
                <a:latin typeface="Georgia" pitchFamily="18" charset="0"/>
              </a:rPr>
              <a:t>“</a:t>
            </a:r>
            <a:r>
              <a:rPr lang="en-US" sz="3200" dirty="0">
                <a:solidFill>
                  <a:srgbClr val="FFFFFF"/>
                </a:solidFill>
                <a:latin typeface="Georgia" pitchFamily="18" charset="0"/>
              </a:rPr>
              <a:t>What profit has the worker from that in which he labors?</a:t>
            </a:r>
          </a:p>
          <a:p>
            <a:pPr algn="ctr"/>
            <a:r>
              <a:rPr lang="en-US" sz="3200" dirty="0">
                <a:solidFill>
                  <a:srgbClr val="FFFFFF"/>
                </a:solidFill>
                <a:latin typeface="Georgia" pitchFamily="18" charset="0"/>
              </a:rPr>
              <a:t>I have seen the God-given task with which the sons of men are to be occupied.</a:t>
            </a:r>
          </a:p>
          <a:p>
            <a:pPr algn="ctr"/>
            <a:r>
              <a:rPr lang="en-US" sz="3200" dirty="0">
                <a:solidFill>
                  <a:srgbClr val="FFFFFF"/>
                </a:solidFill>
                <a:latin typeface="Georgia" pitchFamily="18" charset="0"/>
              </a:rPr>
              <a:t>He has made everything beautiful in its time. Also He has put eternity in their hearts, except that no one can find out the work that God does from beginning to end.</a:t>
            </a:r>
            <a:r>
              <a:rPr lang="en-US" sz="2800" dirty="0">
                <a:solidFill>
                  <a:srgbClr val="FFFFFF"/>
                </a:solidFill>
                <a:latin typeface="Georgia" pitchFamily="18" charset="0"/>
              </a:rPr>
              <a:t>”</a:t>
            </a:r>
          </a:p>
        </p:txBody>
      </p:sp>
      <p:sp>
        <p:nvSpPr>
          <p:cNvPr id="4" name="TextBox 3"/>
          <p:cNvSpPr txBox="1"/>
          <p:nvPr/>
        </p:nvSpPr>
        <p:spPr>
          <a:xfrm>
            <a:off x="4944374" y="6281202"/>
            <a:ext cx="3802260" cy="523220"/>
          </a:xfrm>
          <a:prstGeom prst="rect">
            <a:avLst/>
          </a:prstGeom>
          <a:noFill/>
        </p:spPr>
        <p:txBody>
          <a:bodyPr wrap="square" lIns="91373" tIns="45687" rIns="91373" bIns="45687" rtlCol="0">
            <a:spAutoFit/>
          </a:bodyPr>
          <a:lstStyle/>
          <a:p>
            <a:pPr algn="ctr"/>
            <a:r>
              <a:rPr lang="en-US" sz="2800" b="1" dirty="0">
                <a:solidFill>
                  <a:srgbClr val="FFFF00"/>
                </a:solidFill>
                <a:latin typeface="Georgia" pitchFamily="18" charset="0"/>
              </a:rPr>
              <a:t>Ecclesiastes 3:9-11</a:t>
            </a:r>
          </a:p>
        </p:txBody>
      </p:sp>
    </p:spTree>
    <p:extLst>
      <p:ext uri="{BB962C8B-B14F-4D97-AF65-F5344CB8AC3E}">
        <p14:creationId xmlns:p14="http://schemas.microsoft.com/office/powerpoint/2010/main" val="393292909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solidFill>
                  <a:srgbClr val="FFFFFF"/>
                </a:solidFill>
                <a:latin typeface="Georgia" pitchFamily="18" charset="0"/>
                <a:ea typeface="ＭＳ Ｐゴシック" charset="0"/>
                <a:cs typeface="Boulder Regular" charset="0"/>
                <a:sym typeface="Boulder Regular" charset="0"/>
              </a:rPr>
              <a:t>There is a Time for Everything</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262830" y="1828814"/>
            <a:ext cx="8305800" cy="4074191"/>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solidFill>
                  <a:srgbClr val="FFFFFF"/>
                </a:solidFill>
                <a:latin typeface="Georgia" pitchFamily="18" charset="0"/>
              </a:rPr>
              <a:t>“</a:t>
            </a:r>
            <a:r>
              <a:rPr lang="en-US" sz="3200" dirty="0">
                <a:solidFill>
                  <a:srgbClr val="FFFFFF"/>
                </a:solidFill>
                <a:latin typeface="Georgia" pitchFamily="18" charset="0"/>
              </a:rPr>
              <a:t>I know that nothing is better for them than to rejoice, and to do good in their lives,</a:t>
            </a:r>
          </a:p>
          <a:p>
            <a:pPr algn="ctr"/>
            <a:r>
              <a:rPr lang="en-US" sz="3200" dirty="0">
                <a:solidFill>
                  <a:srgbClr val="FFFFFF"/>
                </a:solidFill>
                <a:latin typeface="Georgia" pitchFamily="18" charset="0"/>
              </a:rPr>
              <a:t>and also that every man should eat and drink and enjoy the good of all his labor-it is the gift of God. I know that whatever God does, It shall be forever. Nothing can be added to it, And nothing taken from it. God does it, that men should fear before Him.</a:t>
            </a:r>
            <a:r>
              <a:rPr lang="en-US" sz="2800" dirty="0">
                <a:solidFill>
                  <a:srgbClr val="FFFFFF"/>
                </a:solidFill>
                <a:latin typeface="Georgia" pitchFamily="18" charset="0"/>
              </a:rPr>
              <a:t>”</a:t>
            </a:r>
          </a:p>
        </p:txBody>
      </p:sp>
      <p:sp>
        <p:nvSpPr>
          <p:cNvPr id="4" name="TextBox 3"/>
          <p:cNvSpPr txBox="1"/>
          <p:nvPr/>
        </p:nvSpPr>
        <p:spPr>
          <a:xfrm>
            <a:off x="4944374" y="6281202"/>
            <a:ext cx="3802260" cy="523220"/>
          </a:xfrm>
          <a:prstGeom prst="rect">
            <a:avLst/>
          </a:prstGeom>
          <a:noFill/>
        </p:spPr>
        <p:txBody>
          <a:bodyPr wrap="square" lIns="91373" tIns="45687" rIns="91373" bIns="45687" rtlCol="0">
            <a:spAutoFit/>
          </a:bodyPr>
          <a:lstStyle/>
          <a:p>
            <a:pPr algn="ctr"/>
            <a:r>
              <a:rPr lang="en-US" sz="2800" b="1" dirty="0">
                <a:solidFill>
                  <a:srgbClr val="FFFF00"/>
                </a:solidFill>
                <a:latin typeface="Georgia" pitchFamily="18" charset="0"/>
              </a:rPr>
              <a:t>Ecclesiastes 3:12-14</a:t>
            </a:r>
          </a:p>
        </p:txBody>
      </p:sp>
    </p:spTree>
    <p:extLst>
      <p:ext uri="{BB962C8B-B14F-4D97-AF65-F5344CB8AC3E}">
        <p14:creationId xmlns:p14="http://schemas.microsoft.com/office/powerpoint/2010/main" val="49283576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26628" name="Rectangle 4"/>
          <p:cNvSpPr>
            <a:spLocks/>
          </p:cNvSpPr>
          <p:nvPr/>
        </p:nvSpPr>
        <p:spPr bwMode="auto">
          <a:xfrm>
            <a:off x="-76200" y="990612"/>
            <a:ext cx="8831461" cy="785813"/>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defTabSz="642519" fontAlgn="base">
              <a:spcBef>
                <a:spcPts val="1266"/>
              </a:spcBef>
              <a:spcAft>
                <a:spcPct val="0"/>
              </a:spcAft>
            </a:pPr>
            <a:r>
              <a:rPr lang="en-US" sz="4900" dirty="0">
                <a:solidFill>
                  <a:srgbClr val="FFFFFF"/>
                </a:solidFill>
                <a:latin typeface="Georgia" pitchFamily="18" charset="0"/>
                <a:ea typeface="ＭＳ Ｐゴシック" charset="0"/>
                <a:cs typeface="Boulder Regular" charset="0"/>
                <a:sym typeface="Boulder Regular" charset="0"/>
              </a:rPr>
              <a:t>There</a:t>
            </a:r>
            <a:r>
              <a:rPr lang="ja-JP" altLang="en-US" sz="4900" dirty="0">
                <a:solidFill>
                  <a:srgbClr val="FFFFFF"/>
                </a:solidFill>
                <a:latin typeface="Georgia" pitchFamily="18" charset="0"/>
                <a:ea typeface="ＭＳ Ｐゴシック" charset="0"/>
                <a:cs typeface="Boulder Regular" charset="0"/>
                <a:sym typeface="Boulder Regular" charset="0"/>
              </a:rPr>
              <a:t>’</a:t>
            </a:r>
            <a:r>
              <a:rPr lang="en-US" sz="4900" dirty="0">
                <a:solidFill>
                  <a:srgbClr val="FFFFFF"/>
                </a:solidFill>
                <a:latin typeface="Georgia" pitchFamily="18" charset="0"/>
                <a:ea typeface="ＭＳ Ｐゴシック" charset="0"/>
                <a:cs typeface="Boulder Regular" charset="0"/>
                <a:sym typeface="Boulder Regular" charset="0"/>
              </a:rPr>
              <a:t>s a time for everything  </a:t>
            </a:r>
          </a:p>
        </p:txBody>
      </p:sp>
      <p:sp>
        <p:nvSpPr>
          <p:cNvPr id="26629" name="Rectangle 5"/>
          <p:cNvSpPr>
            <a:spLocks/>
          </p:cNvSpPr>
          <p:nvPr/>
        </p:nvSpPr>
        <p:spPr bwMode="auto">
          <a:xfrm>
            <a:off x="80367" y="1817191"/>
            <a:ext cx="9018984" cy="830461"/>
          </a:xfrm>
          <a:prstGeom prst="rect">
            <a:avLst/>
          </a:prstGeom>
          <a:solidFill>
            <a:srgbClr val="3333FF"/>
          </a:solidFill>
          <a:ln w="38100">
            <a:solidFill>
              <a:schemeClr val="accent1"/>
            </a:solidFill>
          </a:ln>
          <a:effectLst>
            <a:outerShdw blurRad="190500" dist="76199" dir="2700000" algn="ctr" rotWithShape="0">
              <a:schemeClr val="bg2">
                <a:alpha val="74998"/>
              </a:schemeClr>
            </a:outerShdw>
          </a:effectLst>
          <a:extLst/>
        </p:spPr>
        <p:txBody>
          <a:bodyPr lIns="0" tIns="0" rIns="0" bIns="0"/>
          <a:lstStyle/>
          <a:p>
            <a:pPr algn="ctr" defTabSz="642519" fontAlgn="base">
              <a:spcBef>
                <a:spcPts val="352"/>
              </a:spcBef>
              <a:spcAft>
                <a:spcPct val="0"/>
              </a:spcAft>
            </a:pPr>
            <a:r>
              <a:rPr lang="en-US" sz="2800" b="1" dirty="0">
                <a:solidFill>
                  <a:srgbClr val="FFFF00"/>
                </a:solidFill>
                <a:latin typeface="Elephant" pitchFamily="18" charset="0"/>
                <a:ea typeface="ＭＳ Ｐゴシック" charset="0"/>
                <a:cs typeface="Times New Roman Bold" charset="0"/>
                <a:sym typeface="Times New Roman Bold" charset="0"/>
              </a:rPr>
              <a:t>Ecclesiastes 3:1-14 </a:t>
            </a:r>
            <a:endParaRPr lang="en-US" sz="2800" b="1" dirty="0">
              <a:solidFill>
                <a:srgbClr val="FFFF00"/>
              </a:solidFill>
              <a:latin typeface="Elephant" pitchFamily="18" charset="0"/>
              <a:ea typeface="ＭＳ Ｐゴシック" charset="0"/>
              <a:cs typeface="Times New Roman" charset="0"/>
              <a:sym typeface="Times New Roman" charset="0"/>
            </a:endParaRPr>
          </a:p>
          <a:p>
            <a:pPr algn="ctr" defTabSz="642519" fontAlgn="base">
              <a:spcBef>
                <a:spcPts val="352"/>
              </a:spcBef>
              <a:spcAft>
                <a:spcPct val="0"/>
              </a:spcAft>
            </a:pPr>
            <a:r>
              <a:rPr lang="en-US" sz="2100" baseline="32000" dirty="0">
                <a:solidFill>
                  <a:srgbClr val="FFFFFF"/>
                </a:solidFill>
                <a:latin typeface="Georgia" pitchFamily="18" charset="0"/>
                <a:ea typeface="ＭＳ Ｐゴシック" charset="0"/>
                <a:cs typeface="Times New Roman Bold" charset="0"/>
                <a:sym typeface="Times New Roman Bold" charset="0"/>
              </a:rPr>
              <a:t>“</a:t>
            </a:r>
            <a:r>
              <a:rPr lang="en-US" sz="2100" dirty="0">
                <a:solidFill>
                  <a:srgbClr val="FFFFFF"/>
                </a:solidFill>
                <a:latin typeface="Georgia" pitchFamily="18" charset="0"/>
                <a:ea typeface="ＭＳ Ｐゴシック" charset="0"/>
                <a:cs typeface="Times New Roman Bold" charset="0"/>
                <a:sym typeface="Times New Roman Bold" charset="0"/>
              </a:rPr>
              <a:t>To everything </a:t>
            </a:r>
            <a:r>
              <a:rPr lang="en-US" sz="2100" dirty="0">
                <a:solidFill>
                  <a:srgbClr val="FFFFFF"/>
                </a:solidFill>
                <a:latin typeface="Georgia" pitchFamily="18" charset="0"/>
                <a:ea typeface="ＭＳ Ｐゴシック" charset="0"/>
                <a:cs typeface="Times New Roman Bold Italic" charset="0"/>
                <a:sym typeface="Times New Roman Bold Italic" charset="0"/>
              </a:rPr>
              <a:t>there is</a:t>
            </a:r>
            <a:r>
              <a:rPr lang="en-US" sz="2100" dirty="0">
                <a:solidFill>
                  <a:srgbClr val="FFFFFF"/>
                </a:solidFill>
                <a:latin typeface="Georgia" pitchFamily="18" charset="0"/>
                <a:ea typeface="ＭＳ Ｐゴシック" charset="0"/>
                <a:cs typeface="Times New Roman Bold" charset="0"/>
                <a:sym typeface="Times New Roman Bold" charset="0"/>
              </a:rPr>
              <a:t> a season, A time for every purpose under heaven.” </a:t>
            </a:r>
            <a:br>
              <a:rPr lang="en-US" sz="2100" dirty="0">
                <a:solidFill>
                  <a:srgbClr val="FFFFFF"/>
                </a:solidFill>
                <a:latin typeface="Georgia" pitchFamily="18" charset="0"/>
                <a:ea typeface="ＭＳ Ｐゴシック" charset="0"/>
                <a:cs typeface="Times New Roman Bold" charset="0"/>
                <a:sym typeface="Times New Roman Bold" charset="0"/>
              </a:rPr>
            </a:br>
            <a:endParaRPr lang="en-US" sz="2100" dirty="0">
              <a:solidFill>
                <a:srgbClr val="FFFFFF"/>
              </a:solidFill>
              <a:latin typeface="Georgia" pitchFamily="18" charset="0"/>
              <a:ea typeface="ＭＳ Ｐゴシック" charset="0"/>
              <a:cs typeface="Times New Roman Bold" charset="0"/>
              <a:sym typeface="Times New Roman Bold" charset="0"/>
            </a:endParaRPr>
          </a:p>
        </p:txBody>
      </p:sp>
      <p:graphicFrame>
        <p:nvGraphicFramePr>
          <p:cNvPr id="26630" name="Group 6"/>
          <p:cNvGraphicFramePr>
            <a:graphicFrameLocks noGrp="1"/>
          </p:cNvGraphicFramePr>
          <p:nvPr>
            <p:extLst>
              <p:ext uri="{D42A27DB-BD31-4B8C-83A1-F6EECF244321}">
                <p14:modId xmlns:p14="http://schemas.microsoft.com/office/powerpoint/2010/main" val="2883157832"/>
              </p:ext>
            </p:extLst>
          </p:nvPr>
        </p:nvGraphicFramePr>
        <p:xfrm>
          <a:off x="126147" y="2821784"/>
          <a:ext cx="8886155" cy="3783954"/>
        </p:xfrm>
        <a:graphic>
          <a:graphicData uri="http://schemas.openxmlformats.org/drawingml/2006/table">
            <a:tbl>
              <a:tblPr/>
              <a:tblGrid>
                <a:gridCol w="4435822"/>
                <a:gridCol w="4450333"/>
              </a:tblGrid>
              <a:tr h="1261318">
                <a:tc>
                  <a:txBody>
                    <a:bodyPr/>
                    <a:lstStyle/>
                    <a:p>
                      <a:pPr marL="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2300" b="1" i="0" u="none" strike="noStrike" cap="none" normalizeH="0" baseline="0" dirty="0">
                          <a:ln>
                            <a:noFill/>
                          </a:ln>
                          <a:solidFill>
                            <a:schemeClr val="tx1"/>
                          </a:solidFill>
                          <a:effectLst/>
                          <a:latin typeface="Book Antiqua" pitchFamily="18" charset="0"/>
                          <a:ea typeface="ヒラギノ明朝 ProN W3" charset="0"/>
                          <a:cs typeface="ヒラギノ明朝 ProN W3" charset="0"/>
                          <a:sym typeface="American Typewriter" charset="0"/>
                        </a:rPr>
                        <a:t>Earthly endeavors have their proper time and place </a:t>
                      </a:r>
                      <a:r>
                        <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rPr>
                        <a:t>(1-8)</a:t>
                      </a:r>
                    </a:p>
                  </a:txBody>
                  <a:tcPr marL="35719" marR="35719" marT="35719" marB="35719" anchor="ctr" horzOverflow="overflow">
                    <a:lnL w="63500" cap="flat" cmpd="sng" algn="ctr">
                      <a:solidFill>
                        <a:srgbClr val="FFCC66"/>
                      </a:solidFill>
                      <a:prstDash val="solid"/>
                      <a:round/>
                      <a:headEnd type="none" w="med" len="med"/>
                      <a:tailEnd type="none" w="med" len="med"/>
                    </a:lnL>
                    <a:lnR w="63500" cap="flat" cmpd="sng" algn="ctr">
                      <a:solidFill>
                        <a:srgbClr val="FFCC66"/>
                      </a:solidFill>
                      <a:prstDash val="solid"/>
                      <a:round/>
                      <a:headEnd type="none" w="med" len="med"/>
                      <a:tailEnd type="none" w="med" len="med"/>
                    </a:lnR>
                    <a:lnT w="63500" cap="flat" cmpd="sng" algn="ctr">
                      <a:solidFill>
                        <a:srgbClr val="FFCC66"/>
                      </a:solidFill>
                      <a:prstDash val="solid"/>
                      <a:round/>
                      <a:headEnd type="none" w="med" len="med"/>
                      <a:tailEnd type="none" w="med" len="med"/>
                    </a:lnT>
                    <a:lnB w="63500" cap="flat" cmpd="sng" algn="ctr">
                      <a:solidFill>
                        <a:srgbClr val="FFCC66"/>
                      </a:solidFill>
                      <a:prstDash val="solid"/>
                      <a:round/>
                      <a:headEnd type="none" w="med" len="med"/>
                      <a:tailEnd type="none" w="med" len="med"/>
                    </a:lnB>
                    <a:lnTlToBr>
                      <a:noFill/>
                    </a:lnTlToBr>
                    <a:lnBlToTr>
                      <a:noFill/>
                    </a:lnBlToTr>
                    <a:gradFill rotWithShape="0">
                      <a:gsLst>
                        <a:gs pos="0">
                          <a:srgbClr val="FFCC66"/>
                        </a:gs>
                        <a:gs pos="100000">
                          <a:srgbClr val="804000">
                            <a:alpha val="68999"/>
                          </a:srgb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2300" b="1" i="0" u="none" strike="noStrike" cap="none" normalizeH="0" baseline="0" dirty="0">
                          <a:ln>
                            <a:noFill/>
                          </a:ln>
                          <a:solidFill>
                            <a:schemeClr val="tx1"/>
                          </a:solidFill>
                          <a:effectLst/>
                          <a:latin typeface="Book Antiqua" pitchFamily="18" charset="0"/>
                          <a:ea typeface="ヒラギノ明朝 ProN W3" charset="0"/>
                          <a:cs typeface="ヒラギノ明朝 ProN W3" charset="0"/>
                          <a:sym typeface="American Typewriter" charset="0"/>
                        </a:rPr>
                        <a:t>Subject to things beyond our control </a:t>
                      </a:r>
                      <a:r>
                        <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rPr>
                        <a:t>(9-10)</a:t>
                      </a:r>
                    </a:p>
                  </a:txBody>
                  <a:tcPr marL="35719" marR="35719" marT="35719" marB="35719" anchor="ctr" horzOverflow="overflow">
                    <a:lnL w="63500" cap="flat" cmpd="sng" algn="ctr">
                      <a:solidFill>
                        <a:srgbClr val="FFCC66"/>
                      </a:solidFill>
                      <a:prstDash val="solid"/>
                      <a:round/>
                      <a:headEnd type="none" w="med" len="med"/>
                      <a:tailEnd type="none" w="med" len="med"/>
                    </a:lnL>
                    <a:lnR w="63500" cap="flat" cmpd="sng" algn="ctr">
                      <a:solidFill>
                        <a:srgbClr val="FFCC66"/>
                      </a:solidFill>
                      <a:prstDash val="solid"/>
                      <a:round/>
                      <a:headEnd type="none" w="med" len="med"/>
                      <a:tailEnd type="none" w="med" len="med"/>
                    </a:lnR>
                    <a:lnT w="63500" cap="flat" cmpd="sng" algn="ctr">
                      <a:solidFill>
                        <a:srgbClr val="FFCC66"/>
                      </a:solidFill>
                      <a:prstDash val="solid"/>
                      <a:round/>
                      <a:headEnd type="none" w="med" len="med"/>
                      <a:tailEnd type="none" w="med" len="med"/>
                    </a:lnT>
                    <a:lnB w="63500" cap="flat" cmpd="sng" algn="ctr">
                      <a:solidFill>
                        <a:srgbClr val="FFCC66"/>
                      </a:solidFill>
                      <a:prstDash val="solid"/>
                      <a:round/>
                      <a:headEnd type="none" w="med" len="med"/>
                      <a:tailEnd type="none" w="med" len="med"/>
                    </a:lnB>
                    <a:lnTlToBr>
                      <a:noFill/>
                    </a:lnTlToBr>
                    <a:lnBlToTr>
                      <a:noFill/>
                    </a:lnBlToTr>
                    <a:gradFill rotWithShape="0">
                      <a:gsLst>
                        <a:gs pos="0">
                          <a:srgbClr val="008080">
                            <a:alpha val="68999"/>
                          </a:srgbClr>
                        </a:gs>
                        <a:gs pos="100000">
                          <a:srgbClr val="66CCFF">
                            <a:alpha val="70999"/>
                          </a:srgbClr>
                        </a:gs>
                      </a:gsLst>
                      <a:lin ang="5400000" scaled="1"/>
                    </a:gradFill>
                  </a:tcPr>
                </a:tc>
              </a:tr>
              <a:tr h="1261318">
                <a:tc>
                  <a:txBody>
                    <a:bodyPr/>
                    <a:lstStyle/>
                    <a:p>
                      <a:pPr marL="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2300" b="1" i="0" u="none" strike="noStrike" cap="none" normalizeH="0" baseline="0" dirty="0">
                          <a:ln>
                            <a:noFill/>
                          </a:ln>
                          <a:solidFill>
                            <a:schemeClr val="tx1"/>
                          </a:solidFill>
                          <a:effectLst/>
                          <a:latin typeface="Book Antiqua" pitchFamily="18" charset="0"/>
                          <a:ea typeface="ヒラギノ明朝 ProN W3" charset="0"/>
                          <a:cs typeface="ヒラギノ明朝 ProN W3" charset="0"/>
                          <a:sym typeface="American Typewriter" charset="0"/>
                        </a:rPr>
                        <a:t>God makes everything beautiful in its season </a:t>
                      </a:r>
                      <a:r>
                        <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rPr>
                        <a:t>(11)</a:t>
                      </a:r>
                    </a:p>
                  </a:txBody>
                  <a:tcPr marL="35719" marR="35719" marT="35719" marB="35719" anchor="ctr" horzOverflow="overflow">
                    <a:lnL w="63500" cap="flat" cmpd="sng" algn="ctr">
                      <a:solidFill>
                        <a:srgbClr val="FFCC66"/>
                      </a:solidFill>
                      <a:prstDash val="solid"/>
                      <a:round/>
                      <a:headEnd type="none" w="med" len="med"/>
                      <a:tailEnd type="none" w="med" len="med"/>
                    </a:lnL>
                    <a:lnR w="63500" cap="flat" cmpd="sng" algn="ctr">
                      <a:solidFill>
                        <a:srgbClr val="FFCC66"/>
                      </a:solidFill>
                      <a:prstDash val="solid"/>
                      <a:round/>
                      <a:headEnd type="none" w="med" len="med"/>
                      <a:tailEnd type="none" w="med" len="med"/>
                    </a:lnR>
                    <a:lnT w="63500" cap="flat" cmpd="sng" algn="ctr">
                      <a:solidFill>
                        <a:srgbClr val="FFCC66"/>
                      </a:solidFill>
                      <a:prstDash val="solid"/>
                      <a:round/>
                      <a:headEnd type="none" w="med" len="med"/>
                      <a:tailEnd type="none" w="med" len="med"/>
                    </a:lnT>
                    <a:lnB w="63500" cap="flat" cmpd="sng" algn="ctr">
                      <a:solidFill>
                        <a:srgbClr val="FFCC66"/>
                      </a:solidFill>
                      <a:prstDash val="solid"/>
                      <a:round/>
                      <a:headEnd type="none" w="med" len="med"/>
                      <a:tailEnd type="none" w="med" len="med"/>
                    </a:lnB>
                    <a:lnTlToBr>
                      <a:noFill/>
                    </a:lnTlToBr>
                    <a:lnBlToTr>
                      <a:noFill/>
                    </a:lnBlToTr>
                    <a:gradFill rotWithShape="0">
                      <a:gsLst>
                        <a:gs pos="0">
                          <a:srgbClr val="66CCFF">
                            <a:alpha val="60999"/>
                          </a:srgbClr>
                        </a:gs>
                        <a:gs pos="100000">
                          <a:srgbClr val="073D3C">
                            <a:alpha val="73000"/>
                          </a:srgb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2300" b="1" i="0" u="none" strike="noStrike" cap="none" normalizeH="0" baseline="0" dirty="0">
                          <a:ln>
                            <a:noFill/>
                          </a:ln>
                          <a:solidFill>
                            <a:schemeClr val="tx1"/>
                          </a:solidFill>
                          <a:effectLst/>
                          <a:latin typeface="Book Antiqua" pitchFamily="18" charset="0"/>
                          <a:ea typeface="ヒラギノ明朝 ProN W3" charset="0"/>
                          <a:cs typeface="ヒラギノ明朝 ProN W3" charset="0"/>
                          <a:sym typeface="American Typewriter" charset="0"/>
                        </a:rPr>
                        <a:t>God wants man to enjoy moderately His earthly gifts </a:t>
                      </a:r>
                      <a:r>
                        <a:rPr kumimoji="0" lang="en-US" sz="2300" b="1" i="0" u="none" strike="noStrike" cap="none" normalizeH="0" baseline="0" dirty="0" smtClean="0">
                          <a:ln>
                            <a:noFill/>
                          </a:ln>
                          <a:solidFill>
                            <a:schemeClr val="tx1"/>
                          </a:solidFill>
                          <a:effectLst/>
                          <a:latin typeface="Book Antiqua" pitchFamily="18" charset="0"/>
                          <a:ea typeface="ヒラギノ明朝 ProN W3" charset="0"/>
                          <a:cs typeface="ヒラギノ明朝 ProN W3" charset="0"/>
                          <a:sym typeface="American Typewriter" charset="0"/>
                        </a:rPr>
                        <a:t>  </a:t>
                      </a:r>
                      <a:r>
                        <a:rPr kumimoji="0" lang="en-US" sz="2300" b="1" i="0" u="none" strike="noStrike" cap="none" normalizeH="0" baseline="0" dirty="0" smtClean="0">
                          <a:ln>
                            <a:noFill/>
                          </a:ln>
                          <a:solidFill>
                            <a:srgbClr val="FFFF00"/>
                          </a:solidFill>
                          <a:effectLst/>
                          <a:latin typeface="Elephant" pitchFamily="18" charset="0"/>
                          <a:ea typeface="ヒラギノ明朝 ProN W3" charset="0"/>
                          <a:cs typeface="ヒラギノ明朝 ProN W3" charset="0"/>
                          <a:sym typeface="American Typewriter" charset="0"/>
                        </a:rPr>
                        <a:t>(</a:t>
                      </a:r>
                      <a:r>
                        <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rPr>
                        <a:t>12-13</a:t>
                      </a:r>
                      <a:r>
                        <a:rPr kumimoji="0" lang="en-US" sz="2300" b="1" i="0" u="none" strike="noStrike" cap="none" normalizeH="0" baseline="0" dirty="0" smtClean="0">
                          <a:ln>
                            <a:noFill/>
                          </a:ln>
                          <a:solidFill>
                            <a:srgbClr val="FFFF00"/>
                          </a:solidFill>
                          <a:effectLst/>
                          <a:latin typeface="Elephant" pitchFamily="18" charset="0"/>
                          <a:ea typeface="ヒラギノ明朝 ProN W3" charset="0"/>
                          <a:cs typeface="ヒラギノ明朝 ProN W3" charset="0"/>
                          <a:sym typeface="American Typewriter" charset="0"/>
                        </a:rPr>
                        <a:t>) </a:t>
                      </a:r>
                      <a:endPar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endParaRPr>
                    </a:p>
                  </a:txBody>
                  <a:tcPr marL="35719" marR="35719" marT="35719" marB="35719" anchor="ctr" horzOverflow="overflow">
                    <a:lnL w="63500" cap="flat" cmpd="sng" algn="ctr">
                      <a:solidFill>
                        <a:srgbClr val="FFCC66"/>
                      </a:solidFill>
                      <a:prstDash val="solid"/>
                      <a:round/>
                      <a:headEnd type="none" w="med" len="med"/>
                      <a:tailEnd type="none" w="med" len="med"/>
                    </a:lnL>
                    <a:lnR w="63500" cap="flat" cmpd="sng" algn="ctr">
                      <a:solidFill>
                        <a:srgbClr val="FFCC66"/>
                      </a:solidFill>
                      <a:prstDash val="solid"/>
                      <a:round/>
                      <a:headEnd type="none" w="med" len="med"/>
                      <a:tailEnd type="none" w="med" len="med"/>
                    </a:lnR>
                    <a:lnT w="63500" cap="flat" cmpd="sng" algn="ctr">
                      <a:solidFill>
                        <a:srgbClr val="FFCC66"/>
                      </a:solidFill>
                      <a:prstDash val="solid"/>
                      <a:round/>
                      <a:headEnd type="none" w="med" len="med"/>
                      <a:tailEnd type="none" w="med" len="med"/>
                    </a:lnT>
                    <a:lnB w="63500" cap="flat" cmpd="sng" algn="ctr">
                      <a:solidFill>
                        <a:srgbClr val="FFCC66"/>
                      </a:solidFill>
                      <a:prstDash val="solid"/>
                      <a:round/>
                      <a:headEnd type="none" w="med" len="med"/>
                      <a:tailEnd type="none" w="med" len="med"/>
                    </a:lnB>
                    <a:lnTlToBr>
                      <a:noFill/>
                    </a:lnTlToBr>
                    <a:lnBlToTr>
                      <a:noFill/>
                    </a:lnBlToTr>
                    <a:gradFill rotWithShape="0">
                      <a:gsLst>
                        <a:gs pos="0">
                          <a:srgbClr val="C69842">
                            <a:alpha val="73999"/>
                          </a:srgbClr>
                        </a:gs>
                        <a:gs pos="100000">
                          <a:srgbClr val="351A01">
                            <a:alpha val="75000"/>
                          </a:srgbClr>
                        </a:gs>
                      </a:gsLst>
                      <a:lin ang="5400000" scaled="1"/>
                    </a:gradFill>
                  </a:tcPr>
                </a:tc>
              </a:tr>
              <a:tr h="1261318">
                <a:tc>
                  <a:txBody>
                    <a:bodyPr/>
                    <a:lstStyle/>
                    <a:p>
                      <a:pPr marL="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2300" b="1" i="0" u="none" strike="noStrike" cap="none" normalizeH="0" baseline="0" dirty="0">
                          <a:ln>
                            <a:noFill/>
                          </a:ln>
                          <a:solidFill>
                            <a:schemeClr val="tx1"/>
                          </a:solidFill>
                          <a:effectLst/>
                          <a:latin typeface="Book Antiqua" pitchFamily="18" charset="0"/>
                          <a:ea typeface="ヒラギノ明朝 ProN W3" charset="0"/>
                          <a:cs typeface="ヒラギノ明朝 ProN W3" charset="0"/>
                          <a:sym typeface="American Typewriter" charset="0"/>
                        </a:rPr>
                        <a:t>God is in control </a:t>
                      </a:r>
                      <a:r>
                        <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rPr>
                        <a:t>(14</a:t>
                      </a:r>
                      <a:r>
                        <a:rPr kumimoji="0" lang="en-US" sz="2300" b="1" i="0" u="none" strike="noStrike" cap="none" normalizeH="0" baseline="0" dirty="0" smtClean="0">
                          <a:ln>
                            <a:noFill/>
                          </a:ln>
                          <a:solidFill>
                            <a:srgbClr val="FFFF00"/>
                          </a:solidFill>
                          <a:effectLst/>
                          <a:latin typeface="Elephant" pitchFamily="18" charset="0"/>
                          <a:ea typeface="ヒラギノ明朝 ProN W3" charset="0"/>
                          <a:cs typeface="ヒラギノ明朝 ProN W3" charset="0"/>
                          <a:sym typeface="American Typewriter" charset="0"/>
                        </a:rPr>
                        <a:t>) </a:t>
                      </a:r>
                      <a:endPar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endParaRPr>
                    </a:p>
                  </a:txBody>
                  <a:tcPr marL="35719" marR="35719" marT="35719" marB="35719" anchor="ctr" horzOverflow="overflow">
                    <a:lnL w="63500" cap="flat" cmpd="sng" algn="ctr">
                      <a:solidFill>
                        <a:srgbClr val="FFCC66"/>
                      </a:solidFill>
                      <a:prstDash val="solid"/>
                      <a:round/>
                      <a:headEnd type="none" w="med" len="med"/>
                      <a:tailEnd type="none" w="med" len="med"/>
                    </a:lnL>
                    <a:lnR w="63500" cap="flat" cmpd="sng" algn="ctr">
                      <a:solidFill>
                        <a:srgbClr val="FFCC66"/>
                      </a:solidFill>
                      <a:prstDash val="solid"/>
                      <a:round/>
                      <a:headEnd type="none" w="med" len="med"/>
                      <a:tailEnd type="none" w="med" len="med"/>
                    </a:lnR>
                    <a:lnT w="63500" cap="flat" cmpd="sng" algn="ctr">
                      <a:solidFill>
                        <a:srgbClr val="FFCC66"/>
                      </a:solidFill>
                      <a:prstDash val="solid"/>
                      <a:round/>
                      <a:headEnd type="none" w="med" len="med"/>
                      <a:tailEnd type="none" w="med" len="med"/>
                    </a:lnT>
                    <a:lnB w="63500" cap="flat" cmpd="sng" algn="ctr">
                      <a:solidFill>
                        <a:srgbClr val="FFCC66"/>
                      </a:solidFill>
                      <a:prstDash val="solid"/>
                      <a:round/>
                      <a:headEnd type="none" w="med" len="med"/>
                      <a:tailEnd type="none" w="med" len="med"/>
                    </a:lnB>
                    <a:lnTlToBr>
                      <a:noFill/>
                    </a:lnTlToBr>
                    <a:lnBlToTr>
                      <a:noFill/>
                    </a:lnBlToTr>
                    <a:gradFill rotWithShape="0">
                      <a:gsLst>
                        <a:gs pos="0">
                          <a:srgbClr val="FF8000">
                            <a:alpha val="65999"/>
                          </a:srgbClr>
                        </a:gs>
                        <a:gs pos="100000">
                          <a:srgbClr val="2F1701">
                            <a:alpha val="73999"/>
                          </a:srgb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2300" b="1" i="0" u="none" strike="noStrike" cap="none" normalizeH="0" baseline="0" dirty="0">
                          <a:ln>
                            <a:noFill/>
                          </a:ln>
                          <a:solidFill>
                            <a:schemeClr val="tx1"/>
                          </a:solidFill>
                          <a:effectLst/>
                          <a:latin typeface="Book Antiqua" pitchFamily="18" charset="0"/>
                          <a:ea typeface="ヒラギノ明朝 ProN W3" charset="0"/>
                          <a:cs typeface="ヒラギノ明朝 ProN W3" charset="0"/>
                          <a:sym typeface="American Typewriter" charset="0"/>
                        </a:rPr>
                        <a:t>The usage of our time to be in harmony with our purpose - </a:t>
                      </a:r>
                      <a:r>
                        <a:rPr kumimoji="0" lang="en-US" sz="2300" b="1" i="0" u="none" strike="noStrike" cap="none" normalizeH="0" baseline="0" dirty="0" smtClean="0">
                          <a:ln>
                            <a:noFill/>
                          </a:ln>
                          <a:solidFill>
                            <a:schemeClr val="tx1"/>
                          </a:solidFill>
                          <a:effectLst/>
                          <a:latin typeface="Book Antiqua" pitchFamily="18" charset="0"/>
                          <a:ea typeface="ヒラギノ明朝 ProN W3" charset="0"/>
                          <a:cs typeface="ヒラギノ明朝 ProN W3" charset="0"/>
                          <a:sym typeface="American Typewriter" charset="0"/>
                        </a:rPr>
                        <a:t>           </a:t>
                      </a:r>
                      <a:r>
                        <a:rPr kumimoji="0" lang="en-US" sz="2300" b="1" i="0" u="none" strike="noStrike" cap="none" normalizeH="0" baseline="0" dirty="0" smtClean="0">
                          <a:ln>
                            <a:noFill/>
                          </a:ln>
                          <a:solidFill>
                            <a:srgbClr val="FFFF00"/>
                          </a:solidFill>
                          <a:effectLst/>
                          <a:latin typeface="Elephant" pitchFamily="18" charset="0"/>
                          <a:ea typeface="ヒラギノ明朝 ProN W3" charset="0"/>
                          <a:cs typeface="ヒラギノ明朝 ProN W3" charset="0"/>
                          <a:sym typeface="American Typewriter" charset="0"/>
                        </a:rPr>
                        <a:t>(</a:t>
                      </a:r>
                      <a:r>
                        <a:rPr kumimoji="0" lang="en-US" sz="2300" b="1" i="0" u="none" strike="noStrike" cap="none" normalizeH="0" baseline="0" dirty="0">
                          <a:ln>
                            <a:noFill/>
                          </a:ln>
                          <a:solidFill>
                            <a:srgbClr val="FFFF00"/>
                          </a:solidFill>
                          <a:effectLst/>
                          <a:latin typeface="Elephant" pitchFamily="18" charset="0"/>
                          <a:ea typeface="ヒラギノ明朝 ProN W3" charset="0"/>
                          <a:cs typeface="ヒラギノ明朝 ProN W3" charset="0"/>
                          <a:sym typeface="American Typewriter" charset="0"/>
                        </a:rPr>
                        <a:t>14; 12:13,14)</a:t>
                      </a:r>
                    </a:p>
                  </a:txBody>
                  <a:tcPr marL="35719" marR="35719" marT="35719" marB="35719" anchor="ctr" horzOverflow="overflow">
                    <a:lnL w="63500" cap="flat" cmpd="sng" algn="ctr">
                      <a:solidFill>
                        <a:srgbClr val="FFCC66"/>
                      </a:solidFill>
                      <a:prstDash val="solid"/>
                      <a:round/>
                      <a:headEnd type="none" w="med" len="med"/>
                      <a:tailEnd type="none" w="med" len="med"/>
                    </a:lnL>
                    <a:lnR w="63500" cap="flat" cmpd="sng" algn="ctr">
                      <a:solidFill>
                        <a:srgbClr val="FFCC66"/>
                      </a:solidFill>
                      <a:prstDash val="solid"/>
                      <a:round/>
                      <a:headEnd type="none" w="med" len="med"/>
                      <a:tailEnd type="none" w="med" len="med"/>
                    </a:lnR>
                    <a:lnT w="63500" cap="flat" cmpd="sng" algn="ctr">
                      <a:solidFill>
                        <a:srgbClr val="FFCC66"/>
                      </a:solidFill>
                      <a:prstDash val="solid"/>
                      <a:round/>
                      <a:headEnd type="none" w="med" len="med"/>
                      <a:tailEnd type="none" w="med" len="med"/>
                    </a:lnT>
                    <a:lnB w="63500" cap="flat" cmpd="sng" algn="ctr">
                      <a:solidFill>
                        <a:srgbClr val="FFCC66"/>
                      </a:solidFill>
                      <a:prstDash val="solid"/>
                      <a:round/>
                      <a:headEnd type="none" w="med" len="med"/>
                      <a:tailEnd type="none" w="med" len="med"/>
                    </a:lnB>
                    <a:lnTlToBr>
                      <a:noFill/>
                    </a:lnTlToBr>
                    <a:lnBlToTr>
                      <a:noFill/>
                    </a:lnBlToTr>
                    <a:gradFill rotWithShape="0">
                      <a:gsLst>
                        <a:gs pos="0">
                          <a:srgbClr val="008080">
                            <a:alpha val="67999"/>
                          </a:srgbClr>
                        </a:gs>
                        <a:gs pos="100000">
                          <a:srgbClr val="073837">
                            <a:alpha val="73999"/>
                          </a:srgbClr>
                        </a:gs>
                      </a:gsLst>
                      <a:lin ang="5400000" scaled="1"/>
                    </a:gradFill>
                  </a:tcPr>
                </a:tc>
              </a:tr>
            </a:tbl>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12"/>
            <a:ext cx="68643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16071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2277070"/>
            <a:ext cx="2678906" cy="30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816" y="3763863"/>
            <a:ext cx="3125391" cy="309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1" name="Rectangle 3"/>
          <p:cNvSpPr>
            <a:spLocks/>
          </p:cNvSpPr>
          <p:nvPr/>
        </p:nvSpPr>
        <p:spPr bwMode="auto">
          <a:xfrm>
            <a:off x="149325" y="1001900"/>
            <a:ext cx="8242102" cy="1214438"/>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defTabSz="642618" fontAlgn="base">
              <a:spcBef>
                <a:spcPts val="1266"/>
              </a:spcBef>
              <a:spcAft>
                <a:spcPct val="0"/>
              </a:spcAft>
            </a:pPr>
            <a:r>
              <a:rPr lang="en-US" sz="3700" b="1" dirty="0">
                <a:solidFill>
                  <a:srgbClr val="FFFFFF"/>
                </a:solidFill>
                <a:latin typeface="Georgia" pitchFamily="18" charset="0"/>
                <a:ea typeface="ＭＳ Ｐゴシック" charset="0"/>
                <a:cs typeface="Boulder Regular" charset="0"/>
                <a:sym typeface="Boulder Regular" charset="0"/>
              </a:rPr>
              <a:t>Many live over-committed, out of balance, and out of control lives!</a:t>
            </a:r>
          </a:p>
        </p:txBody>
      </p:sp>
      <p:sp>
        <p:nvSpPr>
          <p:cNvPr id="27654" name="Rectangle 6"/>
          <p:cNvSpPr>
            <a:spLocks/>
          </p:cNvSpPr>
          <p:nvPr/>
        </p:nvSpPr>
        <p:spPr bwMode="auto">
          <a:xfrm>
            <a:off x="2895600" y="2401131"/>
            <a:ext cx="5696322" cy="1027869"/>
          </a:xfrm>
          <a:prstGeom prst="rect">
            <a:avLst/>
          </a:prstGeom>
          <a:solidFill>
            <a:schemeClr val="accent2"/>
          </a:solidFill>
          <a:ln>
            <a:solidFill>
              <a:schemeClr val="accent1"/>
            </a:solidFill>
          </a:ln>
          <a:effectLst>
            <a:outerShdw blurRad="190500" dist="76199" dir="2700000" algn="ctr" rotWithShape="0">
              <a:schemeClr val="bg2">
                <a:alpha val="74998"/>
              </a:schemeClr>
            </a:outerShdw>
          </a:effectLst>
          <a:extLst/>
        </p:spPr>
        <p:txBody>
          <a:bodyPr lIns="0" tIns="0" rIns="0" bIns="0"/>
          <a:lstStyle/>
          <a:p>
            <a:pPr marL="615785" indent="-615785" defTabSz="642618" fontAlgn="base">
              <a:spcBef>
                <a:spcPts val="1266"/>
              </a:spcBef>
              <a:spcAft>
                <a:spcPct val="0"/>
              </a:spcAft>
              <a:buSzPct val="69000"/>
              <a:buBlip>
                <a:blip r:embed="rId5"/>
              </a:buBlip>
            </a:pPr>
            <a:r>
              <a:rPr lang="en-US" sz="2700" b="1" dirty="0">
                <a:solidFill>
                  <a:srgbClr val="FFFFFF"/>
                </a:solidFill>
                <a:latin typeface="Georgia" pitchFamily="18" charset="0"/>
                <a:ea typeface="ＭＳ Ｐゴシック" charset="0"/>
                <a:cs typeface="American Typewriter" charset="0"/>
                <a:sym typeface="American Typewriter" charset="0"/>
              </a:rPr>
              <a:t>Time is easily wasted. Many things compete for our time!</a:t>
            </a:r>
          </a:p>
        </p:txBody>
      </p:sp>
      <p:pic>
        <p:nvPicPr>
          <p:cNvPr id="27655"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711" y="3937992"/>
            <a:ext cx="3554016" cy="2902148"/>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6"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501" y="4319736"/>
            <a:ext cx="1812727"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1"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1113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Effect transition="in" filter="wipe(left)">
                                      <p:cBhvr>
                                        <p:cTn id="7" dur="500"/>
                                        <p:tgtEl>
                                          <p:spTgt spid="27654">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7656"/>
                                        </p:tgtEl>
                                        <p:attrNameLst>
                                          <p:attrName>style.visibility</p:attrName>
                                        </p:attrNameLst>
                                      </p:cBhvr>
                                      <p:to>
                                        <p:strVal val="visible"/>
                                      </p:to>
                                    </p:set>
                                    <p:anim calcmode="lin" valueType="num">
                                      <p:cBhvr>
                                        <p:cTn id="11" dur="500" fill="hold"/>
                                        <p:tgtEl>
                                          <p:spTgt spid="27656"/>
                                        </p:tgtEl>
                                        <p:attrNameLst>
                                          <p:attrName>ppt_w</p:attrName>
                                        </p:attrNameLst>
                                      </p:cBhvr>
                                      <p:tavLst>
                                        <p:tav tm="0">
                                          <p:val>
                                            <p:fltVal val="0"/>
                                          </p:val>
                                        </p:tav>
                                        <p:tav tm="100000">
                                          <p:val>
                                            <p:strVal val="#ppt_w"/>
                                          </p:val>
                                        </p:tav>
                                      </p:tavLst>
                                    </p:anim>
                                    <p:anim calcmode="lin" valueType="num">
                                      <p:cBhvr>
                                        <p:cTn id="12" dur="500" fill="hold"/>
                                        <p:tgtEl>
                                          <p:spTgt spid="27656"/>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 calcmode="lin" valueType="num">
                                      <p:cBhvr>
                                        <p:cTn id="17" dur="500" fill="hold"/>
                                        <p:tgtEl>
                                          <p:spTgt spid="27650"/>
                                        </p:tgtEl>
                                        <p:attrNameLst>
                                          <p:attrName>ppt_w</p:attrName>
                                        </p:attrNameLst>
                                      </p:cBhvr>
                                      <p:tavLst>
                                        <p:tav tm="0">
                                          <p:val>
                                            <p:fltVal val="0"/>
                                          </p:val>
                                        </p:tav>
                                        <p:tav tm="100000">
                                          <p:val>
                                            <p:strVal val="#ppt_w"/>
                                          </p:val>
                                        </p:tav>
                                      </p:tavLst>
                                    </p:anim>
                                    <p:anim calcmode="lin" valueType="num">
                                      <p:cBhvr>
                                        <p:cTn id="18" dur="500" fill="hold"/>
                                        <p:tgtEl>
                                          <p:spTgt spid="276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02" y="2882057"/>
            <a:ext cx="3645098" cy="3259336"/>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7" name="Rectangle 5"/>
          <p:cNvSpPr>
            <a:spLocks/>
          </p:cNvSpPr>
          <p:nvPr/>
        </p:nvSpPr>
        <p:spPr bwMode="auto">
          <a:xfrm>
            <a:off x="3962401" y="2286000"/>
            <a:ext cx="5086721" cy="4572000"/>
          </a:xfrm>
          <a:prstGeom prst="rect">
            <a:avLst/>
          </a:prstGeom>
          <a:solidFill>
            <a:srgbClr val="3333FF"/>
          </a:solidFill>
          <a:ln>
            <a:solidFill>
              <a:schemeClr val="accent1"/>
            </a:solidFill>
          </a:ln>
          <a:effectLst>
            <a:outerShdw blurRad="190500" dist="76199" dir="2700000" algn="ctr" rotWithShape="0">
              <a:schemeClr val="bg2">
                <a:alpha val="74998"/>
              </a:schemeClr>
            </a:outerShdw>
          </a:effectLst>
          <a:extLst/>
        </p:spPr>
        <p:txBody>
          <a:bodyPr lIns="0" tIns="0" rIns="0" bIns="0"/>
          <a:lstStyle/>
          <a:p>
            <a:pPr marL="615909" indent="-615909" defTabSz="642750" fontAlgn="base">
              <a:spcBef>
                <a:spcPts val="1266"/>
              </a:spcBef>
              <a:spcAft>
                <a:spcPct val="0"/>
              </a:spcAft>
              <a:buSzPct val="69000"/>
              <a:buBlip>
                <a:blip r:embed="rId4"/>
              </a:buBlip>
            </a:pPr>
            <a:r>
              <a:rPr lang="en-US" sz="2700" dirty="0">
                <a:solidFill>
                  <a:srgbClr val="FFFFFF"/>
                </a:solidFill>
                <a:latin typeface="Book Antiqua" pitchFamily="18" charset="0"/>
                <a:ea typeface="ＭＳ Ｐゴシック" charset="0"/>
                <a:cs typeface="American Typewriter" charset="0"/>
                <a:sym typeface="American Typewriter" charset="0"/>
              </a:rPr>
              <a:t>Time is easily wasted. Many things compete for our time!</a:t>
            </a:r>
          </a:p>
          <a:p>
            <a:pPr marL="615909" indent="-615909" defTabSz="642750" fontAlgn="base">
              <a:spcBef>
                <a:spcPts val="1266"/>
              </a:spcBef>
              <a:spcAft>
                <a:spcPct val="0"/>
              </a:spcAft>
              <a:buSzPct val="69000"/>
              <a:buBlip>
                <a:blip r:embed="rId4"/>
              </a:buBlip>
            </a:pPr>
            <a:r>
              <a:rPr lang="en-US" sz="2700" dirty="0">
                <a:solidFill>
                  <a:srgbClr val="FFFFFF"/>
                </a:solidFill>
                <a:latin typeface="Book Antiqua" pitchFamily="18" charset="0"/>
                <a:ea typeface="ＭＳ Ｐゴシック" charset="0"/>
                <a:cs typeface="American Typewriter" charset="0"/>
                <a:sym typeface="American Typewriter" charset="0"/>
              </a:rPr>
              <a:t>Effects our spiritual life </a:t>
            </a:r>
          </a:p>
          <a:p>
            <a:pPr marL="615909" indent="-615909" defTabSz="642750" fontAlgn="base">
              <a:spcBef>
                <a:spcPts val="1266"/>
              </a:spcBef>
              <a:spcAft>
                <a:spcPct val="0"/>
              </a:spcAft>
              <a:buSzPct val="69000"/>
              <a:buBlip>
                <a:blip r:embed="rId4"/>
              </a:buBlip>
            </a:pPr>
            <a:r>
              <a:rPr lang="en-US" sz="2700" dirty="0">
                <a:solidFill>
                  <a:srgbClr val="FFFFFF"/>
                </a:solidFill>
                <a:latin typeface="Book Antiqua" pitchFamily="18" charset="0"/>
                <a:ea typeface="ＭＳ Ｐゴシック" charset="0"/>
                <a:cs typeface="American Typewriter" charset="0"/>
                <a:sym typeface="American Typewriter" charset="0"/>
              </a:rPr>
              <a:t>Effects others</a:t>
            </a:r>
          </a:p>
          <a:p>
            <a:pPr marL="615909" indent="-615909" defTabSz="642750" fontAlgn="base">
              <a:spcBef>
                <a:spcPts val="1266"/>
              </a:spcBef>
              <a:spcAft>
                <a:spcPct val="0"/>
              </a:spcAft>
              <a:buSzPct val="69000"/>
              <a:buBlip>
                <a:blip r:embed="rId4"/>
              </a:buBlip>
            </a:pPr>
            <a:r>
              <a:rPr lang="en-US" sz="2700" dirty="0">
                <a:solidFill>
                  <a:srgbClr val="FFFFFF"/>
                </a:solidFill>
                <a:latin typeface="Book Antiqua" pitchFamily="18" charset="0"/>
                <a:ea typeface="ＭＳ Ｐゴシック" charset="0"/>
                <a:cs typeface="American Typewriter" charset="0"/>
                <a:sym typeface="American Typewriter" charset="0"/>
              </a:rPr>
              <a:t>We Are Responsible For How We Use The Time God Has Given Us! -                      </a:t>
            </a:r>
            <a:r>
              <a:rPr lang="en-US" sz="2700" b="1" dirty="0">
                <a:solidFill>
                  <a:srgbClr val="FFFF00"/>
                </a:solidFill>
                <a:latin typeface="Elephant" pitchFamily="18" charset="0"/>
                <a:ea typeface="ＭＳ Ｐゴシック" charset="0"/>
                <a:cs typeface="American Typewriter" charset="0"/>
                <a:sym typeface="American Typewriter" charset="0"/>
              </a:rPr>
              <a:t>Ephesians 5:15,15;      Colossians 4:5</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1" y="1375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84" y="762000"/>
            <a:ext cx="90773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95501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677">
                                            <p:txEl>
                                              <p:pRg st="1" end="1"/>
                                            </p:txEl>
                                          </p:spTgt>
                                        </p:tgtEl>
                                        <p:attrNameLst>
                                          <p:attrName>style.visibility</p:attrName>
                                        </p:attrNameLst>
                                      </p:cBhvr>
                                      <p:to>
                                        <p:strVal val="visible"/>
                                      </p:to>
                                    </p:set>
                                    <p:animEffect transition="in" filter="wheel(1)">
                                      <p:cBhvr>
                                        <p:cTn id="7" dur="2000"/>
                                        <p:tgtEl>
                                          <p:spTgt spid="286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8677">
                                            <p:txEl>
                                              <p:pRg st="2" end="2"/>
                                            </p:txEl>
                                          </p:spTgt>
                                        </p:tgtEl>
                                        <p:attrNameLst>
                                          <p:attrName>style.visibility</p:attrName>
                                        </p:attrNameLst>
                                      </p:cBhvr>
                                      <p:to>
                                        <p:strVal val="visible"/>
                                      </p:to>
                                    </p:set>
                                    <p:animEffect transition="in" filter="wheel(1)">
                                      <p:cBhvr>
                                        <p:cTn id="12" dur="2000"/>
                                        <p:tgtEl>
                                          <p:spTgt spid="286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8677">
                                            <p:txEl>
                                              <p:pRg st="3" end="3"/>
                                            </p:txEl>
                                          </p:spTgt>
                                        </p:tgtEl>
                                        <p:attrNameLst>
                                          <p:attrName>style.visibility</p:attrName>
                                        </p:attrNameLst>
                                      </p:cBhvr>
                                      <p:to>
                                        <p:strVal val="visible"/>
                                      </p:to>
                                    </p:set>
                                    <p:anim calcmode="lin" valueType="num">
                                      <p:cBhvr>
                                        <p:cTn id="17" dur="1000" fill="hold"/>
                                        <p:tgtEl>
                                          <p:spTgt spid="28677">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28677">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28677">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28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02" y="2882057"/>
            <a:ext cx="3645098" cy="3259336"/>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7" name="Rectangle 5"/>
          <p:cNvSpPr>
            <a:spLocks/>
          </p:cNvSpPr>
          <p:nvPr/>
        </p:nvSpPr>
        <p:spPr bwMode="auto">
          <a:xfrm>
            <a:off x="3962401" y="2286000"/>
            <a:ext cx="5086721" cy="4572000"/>
          </a:xfrm>
          <a:prstGeom prst="rect">
            <a:avLst/>
          </a:prstGeom>
          <a:solidFill>
            <a:srgbClr val="3333FF"/>
          </a:solidFill>
          <a:ln>
            <a:solidFill>
              <a:schemeClr val="accent1"/>
            </a:solidFill>
          </a:ln>
          <a:effectLst>
            <a:outerShdw blurRad="190500" dist="76199" dir="2700000" algn="ctr" rotWithShape="0">
              <a:schemeClr val="bg2">
                <a:alpha val="74998"/>
              </a:schemeClr>
            </a:outerShdw>
          </a:effectLst>
          <a:extLst/>
        </p:spPr>
        <p:txBody>
          <a:bodyPr lIns="0" tIns="0" rIns="0" bIns="0"/>
          <a:lstStyle/>
          <a:p>
            <a:pPr marL="615909" indent="-615909" algn="ctr" defTabSz="642750" fontAlgn="base">
              <a:spcBef>
                <a:spcPts val="1266"/>
              </a:spcBef>
              <a:spcAft>
                <a:spcPct val="0"/>
              </a:spcAft>
              <a:buSzPct val="69000"/>
              <a:buBlip>
                <a:blip r:embed="rId4"/>
              </a:buBlip>
            </a:pPr>
            <a:r>
              <a:rPr lang="en-US" sz="4000" dirty="0">
                <a:solidFill>
                  <a:srgbClr val="FFFFFF"/>
                </a:solidFill>
                <a:latin typeface="Georgia" pitchFamily="18" charset="0"/>
                <a:ea typeface="ＭＳ Ｐゴシック" charset="0"/>
                <a:cs typeface="American Typewriter" charset="0"/>
                <a:sym typeface="American Typewriter" charset="0"/>
              </a:rPr>
              <a:t>Our daily activities should not be “expenditures of time; they should be investments</a:t>
            </a:r>
            <a:r>
              <a:rPr lang="en-US" sz="2700" dirty="0">
                <a:solidFill>
                  <a:srgbClr val="FFFFFF"/>
                </a:solidFill>
                <a:latin typeface="Book Antiqua" pitchFamily="18" charset="0"/>
                <a:ea typeface="ＭＳ Ｐゴシック" charset="0"/>
                <a:cs typeface="American Typewriter" charset="0"/>
                <a:sym typeface="American Typewriter" charset="0"/>
              </a:rPr>
              <a:t>.” </a:t>
            </a:r>
            <a:r>
              <a:rPr lang="en-US" sz="2700" b="1" i="1" dirty="0">
                <a:solidFill>
                  <a:srgbClr val="FFFF66"/>
                </a:solidFill>
                <a:latin typeface="Book Antiqua" pitchFamily="18" charset="0"/>
                <a:ea typeface="ＭＳ Ｐゴシック" charset="0"/>
                <a:cs typeface="American Typewriter" charset="0"/>
                <a:sym typeface="American Typewriter" charset="0"/>
              </a:rPr>
              <a:t>(Kenneth J. Lodi, “Tapping Your Potential” pg. 28)</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1" y="1375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07" y="685801"/>
            <a:ext cx="90773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8247" y="3912982"/>
            <a:ext cx="2282128" cy="294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947040"/>
      </p:ext>
    </p:extLst>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p:cNvSpPr>
          <p:nvPr/>
        </p:nvSpPr>
        <p:spPr bwMode="auto">
          <a:xfrm>
            <a:off x="152400" y="2438400"/>
            <a:ext cx="3646066" cy="4267200"/>
          </a:xfrm>
          <a:prstGeom prst="rect">
            <a:avLst/>
          </a:prstGeom>
          <a:solidFill>
            <a:srgbClr val="3333FF"/>
          </a:solidFill>
          <a:ln w="38100">
            <a:solidFill>
              <a:srgbClr val="FFFF00"/>
            </a:solidFill>
          </a:ln>
          <a:effectLst>
            <a:outerShdw blurRad="190500" dist="76199" dir="2700000" algn="ctr" rotWithShape="0">
              <a:schemeClr val="bg2">
                <a:alpha val="74998"/>
              </a:schemeClr>
            </a:outerShdw>
          </a:effectLst>
          <a:extLst/>
        </p:spPr>
        <p:txBody>
          <a:bodyPr lIns="0" tIns="0" rIns="0" bIns="0"/>
          <a:lstStyle/>
          <a:p>
            <a:pPr marL="616065" indent="-616065" defTabSz="642915" fontAlgn="base">
              <a:spcBef>
                <a:spcPts val="1266"/>
              </a:spcBef>
              <a:spcAft>
                <a:spcPct val="0"/>
              </a:spcAft>
              <a:buSzPct val="69000"/>
              <a:buBlip>
                <a:blip r:embed="rId3"/>
              </a:buBlip>
            </a:pPr>
            <a:r>
              <a:rPr lang="en-US" sz="2500" dirty="0">
                <a:solidFill>
                  <a:srgbClr val="FFFFFF"/>
                </a:solidFill>
                <a:latin typeface="Book Antiqua" pitchFamily="18" charset="0"/>
                <a:ea typeface="ＭＳ Ｐゴシック" charset="0"/>
                <a:cs typeface="American Typewriter" charset="0"/>
                <a:sym typeface="American Typewriter" charset="0"/>
              </a:rPr>
              <a:t>If we honestly examine how we spend / use our time - we will see where our priorities really are! - </a:t>
            </a:r>
            <a:r>
              <a:rPr lang="en-US" sz="2500" dirty="0">
                <a:solidFill>
                  <a:srgbClr val="FFFFFF"/>
                </a:solidFill>
                <a:latin typeface="Georgia" pitchFamily="18" charset="0"/>
                <a:ea typeface="ＭＳ Ｐゴシック" charset="0"/>
                <a:cs typeface="Hoefler Text" charset="0"/>
                <a:sym typeface="Hoefler Text" charset="0"/>
              </a:rPr>
              <a:t>(</a:t>
            </a:r>
            <a:r>
              <a:rPr lang="en-US" sz="2500" i="1" dirty="0">
                <a:solidFill>
                  <a:srgbClr val="FFFFFF"/>
                </a:solidFill>
                <a:latin typeface="Georgia" pitchFamily="18" charset="0"/>
                <a:ea typeface="ＭＳ Ｐゴシック" charset="0"/>
                <a:cs typeface="Hoefler Text" charset="0"/>
                <a:sym typeface="Hoefler Text" charset="0"/>
              </a:rPr>
              <a:t>satisfying our pride </a:t>
            </a:r>
            <a:r>
              <a:rPr lang="en-US" sz="2500" i="1" dirty="0" smtClean="0">
                <a:solidFill>
                  <a:srgbClr val="FFFFFF"/>
                </a:solidFill>
                <a:latin typeface="Georgia" pitchFamily="18" charset="0"/>
                <a:ea typeface="ＭＳ Ｐゴシック" charset="0"/>
                <a:cs typeface="Hoefler Text" charset="0"/>
                <a:sym typeface="Hoefler Text" charset="0"/>
              </a:rPr>
              <a:t>and </a:t>
            </a:r>
            <a:r>
              <a:rPr lang="en-US" sz="2500" i="1" dirty="0">
                <a:solidFill>
                  <a:srgbClr val="FFFFFF"/>
                </a:solidFill>
                <a:latin typeface="Georgia" pitchFamily="18" charset="0"/>
                <a:ea typeface="ＭＳ Ｐゴシック" charset="0"/>
                <a:cs typeface="Hoefler Text" charset="0"/>
                <a:sym typeface="Hoefler Text" charset="0"/>
              </a:rPr>
              <a:t>selfishness or in humble service to God</a:t>
            </a:r>
            <a:r>
              <a:rPr lang="en-US" sz="2500" dirty="0">
                <a:solidFill>
                  <a:srgbClr val="FFFFFF"/>
                </a:solidFill>
                <a:latin typeface="Georgia" pitchFamily="18" charset="0"/>
                <a:ea typeface="ＭＳ Ｐゴシック" charset="0"/>
                <a:cs typeface="Hoefler Text" charset="0"/>
                <a:sym typeface="Hoefler Text" charset="0"/>
              </a:rPr>
              <a:t>!</a:t>
            </a:r>
            <a:r>
              <a:rPr lang="en-US" sz="2500" dirty="0">
                <a:solidFill>
                  <a:srgbClr val="FFFFFF"/>
                </a:solidFill>
                <a:latin typeface="Book Antiqua" pitchFamily="18" charset="0"/>
                <a:ea typeface="ＭＳ Ｐゴシック" charset="0"/>
                <a:cs typeface="Hoefler Text" charset="0"/>
                <a:sym typeface="Hoefler Text" charset="0"/>
              </a:rPr>
              <a:t> </a:t>
            </a:r>
            <a:r>
              <a:rPr lang="en-US" sz="2500" dirty="0" smtClean="0">
                <a:solidFill>
                  <a:srgbClr val="FFFFFF"/>
                </a:solidFill>
                <a:latin typeface="Book Antiqua" pitchFamily="18" charset="0"/>
                <a:ea typeface="ＭＳ Ｐゴシック" charset="0"/>
                <a:cs typeface="Hoefler Text" charset="0"/>
                <a:sym typeface="Hoefler Text" charset="0"/>
              </a:rPr>
              <a:t>                                 </a:t>
            </a:r>
            <a:r>
              <a:rPr lang="en-US" sz="2200" b="1" dirty="0" smtClean="0">
                <a:solidFill>
                  <a:srgbClr val="FFFF00"/>
                </a:solidFill>
                <a:latin typeface="Elephant" pitchFamily="18" charset="0"/>
                <a:ea typeface="ＭＳ Ｐゴシック" charset="0"/>
                <a:cs typeface="Hoefler Text" charset="0"/>
                <a:sym typeface="Hoefler Text" charset="0"/>
              </a:rPr>
              <a:t>Luke </a:t>
            </a:r>
            <a:r>
              <a:rPr lang="en-US" sz="2200" b="1" dirty="0">
                <a:solidFill>
                  <a:srgbClr val="FFFF00"/>
                </a:solidFill>
                <a:latin typeface="Elephant" pitchFamily="18" charset="0"/>
                <a:ea typeface="ＭＳ Ｐゴシック" charset="0"/>
                <a:cs typeface="Hoefler Text" charset="0"/>
                <a:sym typeface="Hoefler Text" charset="0"/>
              </a:rPr>
              <a:t>2:49; </a:t>
            </a:r>
            <a:r>
              <a:rPr lang="en-US" sz="2200" b="1" dirty="0" smtClean="0">
                <a:solidFill>
                  <a:srgbClr val="FFFF00"/>
                </a:solidFill>
                <a:latin typeface="Elephant" pitchFamily="18" charset="0"/>
                <a:ea typeface="ＭＳ Ｐゴシック" charset="0"/>
                <a:cs typeface="Hoefler Text" charset="0"/>
                <a:sym typeface="Hoefler Text" charset="0"/>
              </a:rPr>
              <a:t>                        John </a:t>
            </a:r>
            <a:r>
              <a:rPr lang="en-US" sz="2200" b="1" dirty="0">
                <a:solidFill>
                  <a:srgbClr val="FFFF00"/>
                </a:solidFill>
                <a:latin typeface="Elephant" pitchFamily="18" charset="0"/>
                <a:ea typeface="ＭＳ Ｐゴシック" charset="0"/>
                <a:cs typeface="Hoefler Text" charset="0"/>
                <a:sym typeface="Hoefler Text" charset="0"/>
              </a:rPr>
              <a:t>4:34</a:t>
            </a:r>
            <a:r>
              <a:rPr lang="en-US" sz="2500" dirty="0">
                <a:solidFill>
                  <a:srgbClr val="FFFFFF"/>
                </a:solidFill>
                <a:latin typeface="Book Antiqua" pitchFamily="18" charset="0"/>
                <a:ea typeface="ＭＳ Ｐゴシック" charset="0"/>
                <a:cs typeface="Hoefler Text" charset="0"/>
                <a:sym typeface="Hoefler Text" charset="0"/>
              </a:rPr>
              <a:t>)</a:t>
            </a:r>
          </a:p>
        </p:txBody>
      </p:sp>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422" y="1419820"/>
            <a:ext cx="6009680" cy="5545336"/>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85800"/>
            <a:ext cx="90773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41086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30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p:cNvSpPr>
          <p:nvPr/>
        </p:nvSpPr>
        <p:spPr bwMode="auto">
          <a:xfrm>
            <a:off x="-152400" y="2438400"/>
            <a:ext cx="3950866" cy="4267200"/>
          </a:xfrm>
          <a:prstGeom prst="rect">
            <a:avLst/>
          </a:prstGeom>
          <a:solidFill>
            <a:srgbClr val="3333FF"/>
          </a:solidFill>
          <a:ln w="38100">
            <a:solidFill>
              <a:srgbClr val="FFFF00"/>
            </a:solidFill>
          </a:ln>
          <a:effectLst>
            <a:outerShdw blurRad="190500" dist="76199" dir="2700000" algn="ctr" rotWithShape="0">
              <a:schemeClr val="bg2">
                <a:alpha val="74998"/>
              </a:schemeClr>
            </a:outerShdw>
          </a:effectLst>
          <a:extLst/>
        </p:spPr>
        <p:txBody>
          <a:bodyPr lIns="0" tIns="0" rIns="0" bIns="0"/>
          <a:lstStyle/>
          <a:p>
            <a:pPr marL="616065" indent="-616065" defTabSz="642915" fontAlgn="base">
              <a:spcBef>
                <a:spcPts val="1266"/>
              </a:spcBef>
              <a:spcAft>
                <a:spcPct val="0"/>
              </a:spcAft>
              <a:buSzPct val="69000"/>
              <a:buBlip>
                <a:blip r:embed="rId3"/>
              </a:buBlip>
            </a:pPr>
            <a:r>
              <a:rPr lang="en-US" sz="2600" dirty="0" smtClean="0">
                <a:solidFill>
                  <a:srgbClr val="FFFFFF"/>
                </a:solidFill>
                <a:latin typeface="Book Antiqua" pitchFamily="18" charset="0"/>
                <a:ea typeface="ＭＳ Ｐゴシック" charset="0"/>
                <a:cs typeface="American Typewriter" charset="0"/>
                <a:sym typeface="American Typewriter" charset="0"/>
              </a:rPr>
              <a:t>Serving God is more than worship- (Assembling/praying/singing/teaching</a:t>
            </a:r>
            <a:r>
              <a:rPr lang="en-US" sz="2600" dirty="0" smtClean="0">
                <a:latin typeface="Book Antiqua" pitchFamily="18" charset="0"/>
                <a:ea typeface="ＭＳ Ｐゴシック" charset="0"/>
                <a:cs typeface="American Typewriter" charset="0"/>
                <a:sym typeface="Hoefler Text" charset="0"/>
              </a:rPr>
              <a:t>);</a:t>
            </a:r>
            <a:r>
              <a:rPr lang="en-US" sz="2600" b="1" dirty="0" smtClean="0">
                <a:solidFill>
                  <a:srgbClr val="FFFF00"/>
                </a:solidFill>
                <a:latin typeface="Elephant" pitchFamily="18" charset="0"/>
                <a:ea typeface="ＭＳ Ｐゴシック" charset="0"/>
                <a:cs typeface="Hoefler Text" charset="0"/>
                <a:sym typeface="Hoefler Text" charset="0"/>
              </a:rPr>
              <a:t>  </a:t>
            </a:r>
            <a:r>
              <a:rPr lang="en-US" sz="2600" dirty="0" smtClean="0">
                <a:latin typeface="Book Antiqua" pitchFamily="18" charset="0"/>
                <a:ea typeface="ＭＳ Ｐゴシック" charset="0"/>
                <a:cs typeface="Hoefler Text" charset="0"/>
                <a:sym typeface="Hoefler Text" charset="0"/>
              </a:rPr>
              <a:t>more than evangelism…</a:t>
            </a:r>
          </a:p>
          <a:p>
            <a:pPr marL="616065" indent="-616065" defTabSz="642915" fontAlgn="base">
              <a:spcBef>
                <a:spcPts val="1266"/>
              </a:spcBef>
              <a:spcAft>
                <a:spcPct val="0"/>
              </a:spcAft>
              <a:buSzPct val="69000"/>
              <a:buBlip>
                <a:blip r:embed="rId3"/>
              </a:buBlip>
            </a:pPr>
            <a:r>
              <a:rPr lang="en-US" sz="2600" b="1" dirty="0" smtClean="0">
                <a:solidFill>
                  <a:srgbClr val="FFFF00"/>
                </a:solidFill>
                <a:latin typeface="Book Antiqua" pitchFamily="18" charset="0"/>
                <a:ea typeface="ＭＳ Ｐゴシック" charset="0"/>
                <a:cs typeface="Hoefler Text" charset="0"/>
                <a:sym typeface="Hoefler Text" charset="0"/>
              </a:rPr>
              <a:t>Time must also be invested in being the _______I should be</a:t>
            </a:r>
            <a:r>
              <a:rPr lang="en-US" sz="2600" b="1" dirty="0" smtClean="0">
                <a:solidFill>
                  <a:srgbClr val="FFFF00"/>
                </a:solidFill>
                <a:latin typeface="Elephant" pitchFamily="18" charset="0"/>
                <a:ea typeface="ＭＳ Ｐゴシック" charset="0"/>
                <a:cs typeface="Hoefler Text" charset="0"/>
                <a:sym typeface="Hoefler Text" charset="0"/>
              </a:rPr>
              <a:t>                    </a:t>
            </a:r>
            <a:endParaRPr lang="en-US" sz="2600" dirty="0">
              <a:solidFill>
                <a:srgbClr val="FFFFFF"/>
              </a:solidFill>
              <a:latin typeface="Book Antiqua"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85800"/>
            <a:ext cx="90773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1174049"/>
            <a:ext cx="5187950" cy="537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88246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p:cNvSpPr>
          <p:nvPr/>
        </p:nvSpPr>
        <p:spPr bwMode="auto">
          <a:xfrm>
            <a:off x="4572000" y="2362200"/>
            <a:ext cx="3798466" cy="4267200"/>
          </a:xfrm>
          <a:prstGeom prst="rect">
            <a:avLst/>
          </a:prstGeom>
          <a:solidFill>
            <a:srgbClr val="3333FF"/>
          </a:solidFill>
          <a:ln w="38100">
            <a:solidFill>
              <a:srgbClr val="FFFF00"/>
            </a:solidFill>
          </a:ln>
          <a:effectLst>
            <a:outerShdw blurRad="190500" dist="76199" dir="2700000" algn="ctr" rotWithShape="0">
              <a:schemeClr val="bg2">
                <a:alpha val="74998"/>
              </a:schemeClr>
            </a:outerShdw>
          </a:effectLst>
          <a:extLst/>
        </p:spPr>
        <p:txBody>
          <a:bodyPr lIns="0" tIns="0" rIns="0" bIns="0"/>
          <a:lstStyle/>
          <a:p>
            <a:pPr marL="616065" indent="-616065" defTabSz="642915" fontAlgn="base">
              <a:spcBef>
                <a:spcPts val="1266"/>
              </a:spcBef>
              <a:spcAft>
                <a:spcPct val="0"/>
              </a:spcAft>
              <a:buSzPct val="69000"/>
              <a:buBlip>
                <a:blip r:embed="rId3"/>
              </a:buBlip>
            </a:pPr>
            <a:r>
              <a:rPr lang="en-US" sz="3200" b="1" dirty="0" smtClean="0">
                <a:solidFill>
                  <a:srgbClr val="FFFFFF"/>
                </a:solidFill>
                <a:latin typeface="Elephant" pitchFamily="18" charset="0"/>
                <a:ea typeface="ＭＳ Ｐゴシック" charset="0"/>
                <a:cs typeface="American Typewriter" charset="0"/>
                <a:sym typeface="American Typewriter" charset="0"/>
              </a:rPr>
              <a:t>Be aware</a:t>
            </a:r>
            <a:r>
              <a:rPr lang="en-US" sz="2600" dirty="0" smtClean="0">
                <a:solidFill>
                  <a:srgbClr val="FFFFFF"/>
                </a:solidFill>
                <a:latin typeface="Book Antiqua" pitchFamily="18" charset="0"/>
                <a:ea typeface="ＭＳ Ｐゴシック" charset="0"/>
                <a:cs typeface="American Typewriter" charset="0"/>
                <a:sym typeface="American Typewriter" charset="0"/>
              </a:rPr>
              <a:t>—time is easily wasted</a:t>
            </a:r>
          </a:p>
          <a:p>
            <a:pPr marL="616065" indent="-616065" defTabSz="642915" fontAlgn="base">
              <a:spcBef>
                <a:spcPts val="1266"/>
              </a:spcBef>
              <a:spcAft>
                <a:spcPct val="0"/>
              </a:spcAft>
              <a:buSzPct val="69000"/>
              <a:buBlip>
                <a:blip r:embed="rId3"/>
              </a:buBlip>
            </a:pPr>
            <a:r>
              <a:rPr lang="en-US" sz="3200" b="1" dirty="0" smtClean="0">
                <a:solidFill>
                  <a:srgbClr val="FFFFFF"/>
                </a:solidFill>
                <a:latin typeface="Elephant" pitchFamily="18" charset="0"/>
                <a:ea typeface="ＭＳ Ｐゴシック" charset="0"/>
                <a:cs typeface="Hoefler Text" charset="0"/>
                <a:sym typeface="American Typewriter" charset="0"/>
              </a:rPr>
              <a:t>Budget</a:t>
            </a:r>
            <a:r>
              <a:rPr lang="en-US" sz="2600" dirty="0" smtClean="0">
                <a:solidFill>
                  <a:srgbClr val="FFFFFF"/>
                </a:solidFill>
                <a:latin typeface="Book Antiqua" pitchFamily="18" charset="0"/>
                <a:ea typeface="ＭＳ Ｐゴシック" charset="0"/>
                <a:cs typeface="Hoefler Text" charset="0"/>
                <a:sym typeface="American Typewriter" charset="0"/>
              </a:rPr>
              <a:t>—time is limited</a:t>
            </a:r>
          </a:p>
          <a:p>
            <a:pPr marL="616065" indent="-616065" defTabSz="642915" fontAlgn="base">
              <a:spcBef>
                <a:spcPts val="1266"/>
              </a:spcBef>
              <a:spcAft>
                <a:spcPct val="0"/>
              </a:spcAft>
              <a:buSzPct val="69000"/>
              <a:buBlip>
                <a:blip r:embed="rId3"/>
              </a:buBlip>
            </a:pPr>
            <a:r>
              <a:rPr lang="en-US" sz="3200" b="1" dirty="0" smtClean="0">
                <a:solidFill>
                  <a:srgbClr val="FFFFFF"/>
                </a:solidFill>
                <a:latin typeface="Elephant" pitchFamily="18" charset="0"/>
                <a:ea typeface="ＭＳ Ｐゴシック" charset="0"/>
                <a:cs typeface="Hoefler Text" charset="0"/>
                <a:sym typeface="American Typewriter" charset="0"/>
              </a:rPr>
              <a:t>Prioritize</a:t>
            </a:r>
            <a:r>
              <a:rPr lang="en-US" sz="2600" dirty="0" smtClean="0">
                <a:solidFill>
                  <a:srgbClr val="FFFFFF"/>
                </a:solidFill>
                <a:latin typeface="Book Antiqua" pitchFamily="18" charset="0"/>
                <a:ea typeface="ＭＳ Ｐゴシック" charset="0"/>
                <a:cs typeface="Hoefler Text" charset="0"/>
                <a:sym typeface="American Typewriter" charset="0"/>
              </a:rPr>
              <a:t>—Time is valuable</a:t>
            </a:r>
            <a:endParaRPr lang="en-US" sz="2600" dirty="0">
              <a:solidFill>
                <a:srgbClr val="FFFFFF"/>
              </a:solidFill>
              <a:latin typeface="Book Antiqua"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1066800"/>
            <a:ext cx="9220200" cy="646331"/>
          </a:xfrm>
          <a:prstGeom prst="rect">
            <a:avLst/>
          </a:prstGeom>
          <a:noFill/>
        </p:spPr>
        <p:txBody>
          <a:bodyPr wrap="square" rtlCol="0">
            <a:spAutoFit/>
          </a:bodyPr>
          <a:lstStyle/>
          <a:p>
            <a:pPr algn="ctr"/>
            <a:r>
              <a:rPr lang="en-US" sz="3600" b="1" dirty="0" smtClean="0">
                <a:latin typeface="Georgia" pitchFamily="18" charset="0"/>
              </a:rPr>
              <a:t>How To Make The Most of Our Time</a:t>
            </a:r>
            <a:endParaRPr lang="en-US" sz="3600" b="1" dirty="0">
              <a:latin typeface="Georgia"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828800"/>
            <a:ext cx="5049458"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80300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24">
                                            <p:txEl>
                                              <p:pRg st="1" end="1"/>
                                            </p:txEl>
                                          </p:spTgt>
                                        </p:tgtEl>
                                        <p:attrNameLst>
                                          <p:attrName>style.visibility</p:attrName>
                                        </p:attrNameLst>
                                      </p:cBhvr>
                                      <p:to>
                                        <p:strVal val="visible"/>
                                      </p:to>
                                    </p:set>
                                    <p:anim calcmode="lin" valueType="num">
                                      <p:cBhvr>
                                        <p:cTn id="7" dur="1000" fill="hold"/>
                                        <p:tgtEl>
                                          <p:spTgt spid="3072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0724">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0724">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07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animEffect transition="in" filter="wheel(1)">
                                      <p:cBhvr>
                                        <p:cTn id="15" dur="2000"/>
                                        <p:tgtEl>
                                          <p:spTgt spid="307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p:cNvSpPr>
          <p:nvPr/>
        </p:nvSpPr>
        <p:spPr bwMode="auto">
          <a:xfrm>
            <a:off x="4999740" y="1844310"/>
            <a:ext cx="3798466" cy="4651740"/>
          </a:xfrm>
          <a:prstGeom prst="rect">
            <a:avLst/>
          </a:prstGeom>
          <a:solidFill>
            <a:srgbClr val="3333FF"/>
          </a:solidFill>
          <a:ln w="38100">
            <a:solidFill>
              <a:srgbClr val="FFFF00"/>
            </a:solidFill>
          </a:ln>
          <a:effectLst>
            <a:outerShdw blurRad="190500" dist="76199" dir="2700000" algn="ctr" rotWithShape="0">
              <a:schemeClr val="bg2">
                <a:alpha val="74998"/>
              </a:schemeClr>
            </a:outerShdw>
          </a:effectLst>
          <a:extLst/>
        </p:spPr>
        <p:txBody>
          <a:bodyPr lIns="0" tIns="0" rIns="0" bIns="0"/>
          <a:lstStyle/>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American Typewriter" charset="0"/>
                <a:sym typeface="American Typewriter" charset="0"/>
              </a:rPr>
              <a:t>Be aware</a:t>
            </a:r>
            <a:r>
              <a:rPr lang="en-US" sz="2600" dirty="0" smtClean="0">
                <a:solidFill>
                  <a:srgbClr val="FFFFFF"/>
                </a:solidFill>
                <a:latin typeface="Book Antiqua" pitchFamily="18" charset="0"/>
                <a:ea typeface="ＭＳ Ｐゴシック" charset="0"/>
                <a:cs typeface="American Typewriter" charset="0"/>
                <a:sym typeface="American Typewriter" charset="0"/>
              </a:rPr>
              <a:t>—time is easily wasted</a:t>
            </a:r>
          </a:p>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Hoefler Text" charset="0"/>
                <a:sym typeface="American Typewriter" charset="0"/>
              </a:rPr>
              <a:t>Budget</a:t>
            </a:r>
            <a:r>
              <a:rPr lang="en-US" sz="2600" dirty="0" smtClean="0">
                <a:solidFill>
                  <a:srgbClr val="FFFFFF"/>
                </a:solidFill>
                <a:latin typeface="Book Antiqua" pitchFamily="18" charset="0"/>
                <a:ea typeface="ＭＳ Ｐゴシック" charset="0"/>
                <a:cs typeface="Hoefler Text" charset="0"/>
                <a:sym typeface="American Typewriter" charset="0"/>
              </a:rPr>
              <a:t>—time is limited</a:t>
            </a:r>
          </a:p>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Hoefler Text" charset="0"/>
                <a:sym typeface="American Typewriter" charset="0"/>
              </a:rPr>
              <a:t>Prioritize</a:t>
            </a:r>
            <a:r>
              <a:rPr lang="en-US" sz="2600" dirty="0" smtClean="0">
                <a:solidFill>
                  <a:srgbClr val="FFFFFF"/>
                </a:solidFill>
                <a:latin typeface="Book Antiqua" pitchFamily="18" charset="0"/>
                <a:ea typeface="ＭＳ Ｐゴシック" charset="0"/>
                <a:cs typeface="Hoefler Text" charset="0"/>
                <a:sym typeface="American Typewriter" charset="0"/>
              </a:rPr>
              <a:t>—Time is valuable</a:t>
            </a:r>
          </a:p>
          <a:p>
            <a:pPr marL="616065" indent="-616065" defTabSz="642915" fontAlgn="base">
              <a:spcBef>
                <a:spcPts val="1266"/>
              </a:spcBef>
              <a:spcAft>
                <a:spcPct val="0"/>
              </a:spcAft>
              <a:buSzPct val="69000"/>
              <a:buBlip>
                <a:blip r:embed="rId3"/>
              </a:buBlip>
            </a:pPr>
            <a:r>
              <a:rPr lang="en-US" sz="3200" b="1" dirty="0" smtClean="0">
                <a:solidFill>
                  <a:srgbClr val="FFFF00"/>
                </a:solidFill>
                <a:latin typeface="Elephant" pitchFamily="18" charset="0"/>
                <a:ea typeface="ＭＳ Ｐゴシック" charset="0"/>
                <a:cs typeface="Hoefler Text" charset="0"/>
                <a:sym typeface="American Typewriter" charset="0"/>
              </a:rPr>
              <a:t>GOD FIRST</a:t>
            </a:r>
            <a:r>
              <a:rPr lang="en-US" sz="2600" dirty="0" smtClean="0">
                <a:solidFill>
                  <a:srgbClr val="FFFFFF"/>
                </a:solidFill>
                <a:latin typeface="Book Antiqua" pitchFamily="18" charset="0"/>
                <a:ea typeface="ＭＳ Ｐゴシック" charset="0"/>
                <a:cs typeface="Hoefler Text" charset="0"/>
                <a:sym typeface="American Typewriter" charset="0"/>
              </a:rPr>
              <a:t>—worship-spiritual growth-service influence</a:t>
            </a:r>
            <a:endParaRPr lang="en-US" sz="2600" dirty="0">
              <a:solidFill>
                <a:srgbClr val="FFFFFF"/>
              </a:solidFill>
              <a:latin typeface="Book Antiqua"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5925" y="1066799"/>
            <a:ext cx="9220200" cy="584775"/>
          </a:xfrm>
          <a:prstGeom prst="rect">
            <a:avLst/>
          </a:prstGeom>
          <a:noFill/>
        </p:spPr>
        <p:txBody>
          <a:bodyPr wrap="square" rtlCol="0">
            <a:spAutoFit/>
          </a:bodyPr>
          <a:lstStyle/>
          <a:p>
            <a:pPr algn="ctr"/>
            <a:r>
              <a:rPr lang="en-US" sz="3200" b="1" dirty="0" smtClean="0">
                <a:latin typeface="Georgia" pitchFamily="18" charset="0"/>
              </a:rPr>
              <a:t>How To Make The Most of Our Time</a:t>
            </a:r>
            <a:endParaRPr lang="en-US" sz="3200" b="1" dirty="0">
              <a:latin typeface="Georgia"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828800"/>
            <a:ext cx="5049458"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2893737"/>
            <a:ext cx="3954073" cy="3046988"/>
          </a:xfrm>
          <a:prstGeom prst="rect">
            <a:avLst/>
          </a:prstGeom>
          <a:solidFill>
            <a:srgbClr val="669900"/>
          </a:solidFill>
          <a:ln w="38100">
            <a:solidFill>
              <a:schemeClr val="bg1"/>
            </a:solidFill>
          </a:ln>
        </p:spPr>
        <p:txBody>
          <a:bodyPr wrap="square" rtlCol="0">
            <a:spAutoFit/>
          </a:bodyPr>
          <a:lstStyle/>
          <a:p>
            <a:pPr algn="ctr"/>
            <a:r>
              <a:rPr lang="en-US" sz="2400" dirty="0" smtClean="0">
                <a:latin typeface="Georgia" pitchFamily="18" charset="0"/>
              </a:rPr>
              <a:t>Schedule of Services</a:t>
            </a:r>
          </a:p>
          <a:p>
            <a:pPr algn="ctr"/>
            <a:r>
              <a:rPr lang="en-US" sz="2400" b="1" dirty="0" smtClean="0">
                <a:latin typeface="Elephant" pitchFamily="18" charset="0"/>
              </a:rPr>
              <a:t>SUNDAY MORNING</a:t>
            </a:r>
            <a:r>
              <a:rPr lang="en-US" sz="2400" dirty="0" smtClean="0">
                <a:latin typeface="Georgia" pitchFamily="18" charset="0"/>
              </a:rPr>
              <a:t>:</a:t>
            </a:r>
          </a:p>
          <a:p>
            <a:pPr algn="ctr"/>
            <a:r>
              <a:rPr lang="en-US" sz="2400" dirty="0" smtClean="0">
                <a:latin typeface="Georgia" pitchFamily="18" charset="0"/>
              </a:rPr>
              <a:t>Bible class:9:30 a.m.</a:t>
            </a:r>
          </a:p>
          <a:p>
            <a:pPr algn="ctr"/>
            <a:r>
              <a:rPr lang="en-US" sz="2400" dirty="0" smtClean="0">
                <a:latin typeface="Georgia" pitchFamily="18" charset="0"/>
              </a:rPr>
              <a:t>Worship: 10:30 a.m.</a:t>
            </a:r>
          </a:p>
          <a:p>
            <a:pPr algn="ctr"/>
            <a:r>
              <a:rPr lang="en-US" sz="2400" b="1" dirty="0" smtClean="0">
                <a:latin typeface="Elephant" pitchFamily="18" charset="0"/>
              </a:rPr>
              <a:t>SUNDAY EVENING</a:t>
            </a:r>
            <a:r>
              <a:rPr lang="en-US" sz="2400" dirty="0" smtClean="0">
                <a:latin typeface="Georgia" pitchFamily="18" charset="0"/>
              </a:rPr>
              <a:t>:</a:t>
            </a:r>
          </a:p>
          <a:p>
            <a:pPr algn="ctr"/>
            <a:r>
              <a:rPr lang="en-US" sz="2400" dirty="0" smtClean="0">
                <a:latin typeface="Georgia" pitchFamily="18" charset="0"/>
              </a:rPr>
              <a:t>Worship—6:30 p.m.</a:t>
            </a:r>
          </a:p>
          <a:p>
            <a:pPr algn="ctr"/>
            <a:r>
              <a:rPr lang="en-US" sz="2400" b="1" dirty="0" smtClean="0">
                <a:latin typeface="Elephant" pitchFamily="18" charset="0"/>
              </a:rPr>
              <a:t>WEDNESDAY</a:t>
            </a:r>
            <a:r>
              <a:rPr lang="en-US" sz="2400" dirty="0" smtClean="0">
                <a:latin typeface="Georgia" pitchFamily="18" charset="0"/>
              </a:rPr>
              <a:t>:</a:t>
            </a:r>
          </a:p>
          <a:p>
            <a:pPr algn="ctr"/>
            <a:r>
              <a:rPr lang="en-US" sz="2400" dirty="0" smtClean="0">
                <a:latin typeface="Georgia" pitchFamily="18" charset="0"/>
              </a:rPr>
              <a:t>Bible Class: 7:00 p.m.</a:t>
            </a:r>
            <a:endParaRPr lang="en-US" sz="2400" dirty="0">
              <a:latin typeface="Georgia" pitchFamily="18" charset="0"/>
            </a:endParaRPr>
          </a:p>
        </p:txBody>
      </p:sp>
    </p:spTree>
    <p:extLst>
      <p:ext uri="{BB962C8B-B14F-4D97-AF65-F5344CB8AC3E}">
        <p14:creationId xmlns:p14="http://schemas.microsoft.com/office/powerpoint/2010/main" val="195306886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24">
                                            <p:txEl>
                                              <p:pRg st="3" end="3"/>
                                            </p:txEl>
                                          </p:spTgt>
                                        </p:tgtEl>
                                        <p:attrNameLst>
                                          <p:attrName>style.visibility</p:attrName>
                                        </p:attrNameLst>
                                      </p:cBhvr>
                                      <p:to>
                                        <p:strVal val="visible"/>
                                      </p:to>
                                    </p:set>
                                    <p:animEffect transition="in" filter="wheel(1)">
                                      <p:cBhvr>
                                        <p:cTn id="7" dur="2000"/>
                                        <p:tgtEl>
                                          <p:spTgt spid="307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solidFill>
                  <a:srgbClr val="FFFFFF"/>
                </a:solidFill>
                <a:latin typeface="Georgia" pitchFamily="18" charset="0"/>
                <a:ea typeface="ＭＳ Ｐゴシック" charset="0"/>
                <a:cs typeface="Boulder Regular" charset="0"/>
                <a:sym typeface="Boulder Regular" charset="0"/>
              </a:rPr>
              <a:t>Time is limited and precious </a:t>
            </a:r>
          </a:p>
        </p:txBody>
      </p:sp>
      <p:pic>
        <p:nvPicPr>
          <p:cNvPr id="1741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2205633"/>
            <a:ext cx="3830836" cy="4045148"/>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4953001" y="2057400"/>
            <a:ext cx="4038600" cy="3970318"/>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latin typeface="Georgia" pitchFamily="18" charset="0"/>
              </a:rPr>
              <a:t>“See then that you walk circumspectly, not as fools but as wise, redeeming the time, because the days are evil. Therefore do not be unwise, but understand what the will of the Lord is.”</a:t>
            </a:r>
          </a:p>
        </p:txBody>
      </p:sp>
      <p:sp>
        <p:nvSpPr>
          <p:cNvPr id="4" name="TextBox 3"/>
          <p:cNvSpPr txBox="1"/>
          <p:nvPr/>
        </p:nvSpPr>
        <p:spPr>
          <a:xfrm>
            <a:off x="4944374" y="6281202"/>
            <a:ext cx="3802260" cy="523220"/>
          </a:xfrm>
          <a:prstGeom prst="rect">
            <a:avLst/>
          </a:prstGeom>
          <a:noFill/>
        </p:spPr>
        <p:txBody>
          <a:bodyPr wrap="square" lIns="91373" tIns="45687" rIns="91373" bIns="45687" rtlCol="0">
            <a:spAutoFit/>
          </a:bodyPr>
          <a:lstStyle/>
          <a:p>
            <a:pPr algn="ctr"/>
            <a:r>
              <a:rPr lang="en-US" sz="2800" b="1" dirty="0">
                <a:solidFill>
                  <a:srgbClr val="FFFF00"/>
                </a:solidFill>
                <a:latin typeface="Georgia" pitchFamily="18" charset="0"/>
              </a:rPr>
              <a:t>Ephesians 5:15-17</a:t>
            </a:r>
          </a:p>
        </p:txBody>
      </p:sp>
    </p:spTree>
    <p:extLst>
      <p:ext uri="{BB962C8B-B14F-4D97-AF65-F5344CB8AC3E}">
        <p14:creationId xmlns:p14="http://schemas.microsoft.com/office/powerpoint/2010/main" val="129030410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p:cNvSpPr>
          <p:nvPr/>
        </p:nvSpPr>
        <p:spPr bwMode="auto">
          <a:xfrm>
            <a:off x="4572000" y="1828800"/>
            <a:ext cx="3962400" cy="4800600"/>
          </a:xfrm>
          <a:prstGeom prst="rect">
            <a:avLst/>
          </a:prstGeom>
          <a:solidFill>
            <a:srgbClr val="3333FF"/>
          </a:solidFill>
          <a:ln w="38100">
            <a:solidFill>
              <a:srgbClr val="FFFF00"/>
            </a:solidFill>
          </a:ln>
          <a:effectLst>
            <a:outerShdw blurRad="190500" dist="76199" dir="2700000" algn="ctr" rotWithShape="0">
              <a:schemeClr val="bg2">
                <a:alpha val="74998"/>
              </a:schemeClr>
            </a:outerShdw>
          </a:effectLst>
          <a:extLst/>
        </p:spPr>
        <p:txBody>
          <a:bodyPr lIns="0" tIns="0" rIns="0" bIns="0"/>
          <a:lstStyle/>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American Typewriter" charset="0"/>
                <a:sym typeface="American Typewriter" charset="0"/>
              </a:rPr>
              <a:t>Be aware</a:t>
            </a:r>
            <a:r>
              <a:rPr lang="en-US" sz="2600" dirty="0" smtClean="0">
                <a:solidFill>
                  <a:srgbClr val="FFFFFF"/>
                </a:solidFill>
                <a:latin typeface="Book Antiqua" pitchFamily="18" charset="0"/>
                <a:ea typeface="ＭＳ Ｐゴシック" charset="0"/>
                <a:cs typeface="American Typewriter" charset="0"/>
                <a:sym typeface="American Typewriter" charset="0"/>
              </a:rPr>
              <a:t>—time is easily wasted</a:t>
            </a:r>
          </a:p>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Hoefler Text" charset="0"/>
                <a:sym typeface="American Typewriter" charset="0"/>
              </a:rPr>
              <a:t>Budget</a:t>
            </a:r>
            <a:r>
              <a:rPr lang="en-US" sz="2600" dirty="0" smtClean="0">
                <a:solidFill>
                  <a:srgbClr val="FFFFFF"/>
                </a:solidFill>
                <a:latin typeface="Book Antiqua" pitchFamily="18" charset="0"/>
                <a:ea typeface="ＭＳ Ｐゴシック" charset="0"/>
                <a:cs typeface="Hoefler Text" charset="0"/>
                <a:sym typeface="American Typewriter" charset="0"/>
              </a:rPr>
              <a:t>—time is limited</a:t>
            </a:r>
          </a:p>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Hoefler Text" charset="0"/>
                <a:sym typeface="American Typewriter" charset="0"/>
              </a:rPr>
              <a:t>Prioritize</a:t>
            </a:r>
            <a:r>
              <a:rPr lang="en-US" sz="2600" dirty="0" smtClean="0">
                <a:solidFill>
                  <a:srgbClr val="FFFFFF"/>
                </a:solidFill>
                <a:latin typeface="Book Antiqua" pitchFamily="18" charset="0"/>
                <a:ea typeface="ＭＳ Ｐゴシック" charset="0"/>
                <a:cs typeface="Hoefler Text" charset="0"/>
                <a:sym typeface="American Typewriter" charset="0"/>
              </a:rPr>
              <a:t>—Time is valuable</a:t>
            </a:r>
          </a:p>
          <a:p>
            <a:pPr marL="616065" indent="-616065" defTabSz="642915" fontAlgn="base">
              <a:spcBef>
                <a:spcPts val="1266"/>
              </a:spcBef>
              <a:spcAft>
                <a:spcPct val="0"/>
              </a:spcAft>
              <a:buSzPct val="69000"/>
              <a:buBlip>
                <a:blip r:embed="rId3"/>
              </a:buBlip>
            </a:pPr>
            <a:r>
              <a:rPr lang="en-US" sz="2800" b="1" dirty="0" smtClean="0">
                <a:solidFill>
                  <a:srgbClr val="FFFF00"/>
                </a:solidFill>
                <a:latin typeface="Elephant" pitchFamily="18" charset="0"/>
                <a:ea typeface="ＭＳ Ｐゴシック" charset="0"/>
                <a:cs typeface="Hoefler Text" charset="0"/>
                <a:sym typeface="American Typewriter" charset="0"/>
              </a:rPr>
              <a:t>FAMILY</a:t>
            </a:r>
            <a:r>
              <a:rPr lang="en-US" sz="2600" b="1" dirty="0" smtClean="0">
                <a:solidFill>
                  <a:srgbClr val="FFFF00"/>
                </a:solidFill>
                <a:latin typeface="Elephant" pitchFamily="18" charset="0"/>
                <a:ea typeface="ＭＳ Ｐゴシック" charset="0"/>
                <a:cs typeface="Hoefler Text" charset="0"/>
                <a:sym typeface="American Typewriter" charset="0"/>
              </a:rPr>
              <a:t>--</a:t>
            </a:r>
            <a:r>
              <a:rPr lang="en-US" sz="2600" dirty="0" smtClean="0">
                <a:latin typeface="Book Antiqua" pitchFamily="18" charset="0"/>
                <a:ea typeface="ＭＳ Ｐゴシック" charset="0"/>
                <a:cs typeface="Hoefler Text" charset="0"/>
                <a:sym typeface="American Typewriter" charset="0"/>
              </a:rPr>
              <a:t>Parents need to parent-husbands need to be husbands-wives need to be wives</a:t>
            </a:r>
            <a:endParaRPr lang="en-US" sz="2600" dirty="0">
              <a:latin typeface="Book Antiqua"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066800"/>
            <a:ext cx="9220200" cy="584775"/>
          </a:xfrm>
          <a:prstGeom prst="rect">
            <a:avLst/>
          </a:prstGeom>
          <a:noFill/>
        </p:spPr>
        <p:txBody>
          <a:bodyPr wrap="square" rtlCol="0">
            <a:spAutoFit/>
          </a:bodyPr>
          <a:lstStyle/>
          <a:p>
            <a:pPr algn="ctr"/>
            <a:r>
              <a:rPr lang="en-US" sz="3200" b="1" dirty="0" smtClean="0">
                <a:latin typeface="Georgia" pitchFamily="18" charset="0"/>
              </a:rPr>
              <a:t>How To Make The Most of Our Time</a:t>
            </a:r>
            <a:endParaRPr lang="en-US" sz="3200" b="1" dirty="0">
              <a:latin typeface="Georgia"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828800"/>
            <a:ext cx="5049458"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4608" y="4343400"/>
            <a:ext cx="3954073" cy="1077218"/>
          </a:xfrm>
          <a:prstGeom prst="rect">
            <a:avLst/>
          </a:prstGeom>
          <a:solidFill>
            <a:srgbClr val="669900"/>
          </a:solidFill>
          <a:ln w="38100">
            <a:solidFill>
              <a:schemeClr val="bg1"/>
            </a:solidFill>
          </a:ln>
        </p:spPr>
        <p:txBody>
          <a:bodyPr wrap="square" rtlCol="0">
            <a:spAutoFit/>
          </a:bodyPr>
          <a:lstStyle/>
          <a:p>
            <a:pPr algn="ctr"/>
            <a:r>
              <a:rPr lang="en-US" sz="3200" dirty="0" smtClean="0">
                <a:latin typeface="Georgia" pitchFamily="18" charset="0"/>
              </a:rPr>
              <a:t>Ephesians 6:1-4</a:t>
            </a:r>
          </a:p>
          <a:p>
            <a:pPr algn="ctr"/>
            <a:r>
              <a:rPr lang="en-US" sz="3200" dirty="0" smtClean="0">
                <a:latin typeface="Georgia" pitchFamily="18" charset="0"/>
              </a:rPr>
              <a:t>Ephesians 5:22-33</a:t>
            </a:r>
            <a:endParaRPr lang="en-US" sz="3200" dirty="0">
              <a:latin typeface="Georgia" pitchFamily="18" charset="0"/>
            </a:endParaRPr>
          </a:p>
        </p:txBody>
      </p:sp>
    </p:spTree>
    <p:extLst>
      <p:ext uri="{BB962C8B-B14F-4D97-AF65-F5344CB8AC3E}">
        <p14:creationId xmlns:p14="http://schemas.microsoft.com/office/powerpoint/2010/main" val="128992985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24">
                                            <p:txEl>
                                              <p:pRg st="3" end="3"/>
                                            </p:txEl>
                                          </p:spTgt>
                                        </p:tgtEl>
                                        <p:attrNameLst>
                                          <p:attrName>style.visibility</p:attrName>
                                        </p:attrNameLst>
                                      </p:cBhvr>
                                      <p:to>
                                        <p:strVal val="visible"/>
                                      </p:to>
                                    </p:set>
                                    <p:animEffect transition="in" filter="wheel(1)">
                                      <p:cBhvr>
                                        <p:cTn id="7" dur="2000"/>
                                        <p:tgtEl>
                                          <p:spTgt spid="307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p:cNvSpPr>
          <p:nvPr/>
        </p:nvSpPr>
        <p:spPr bwMode="auto">
          <a:xfrm>
            <a:off x="4343400" y="1828800"/>
            <a:ext cx="4267200" cy="4800600"/>
          </a:xfrm>
          <a:prstGeom prst="rect">
            <a:avLst/>
          </a:prstGeom>
          <a:solidFill>
            <a:srgbClr val="3333FF"/>
          </a:solidFill>
          <a:ln w="38100">
            <a:solidFill>
              <a:srgbClr val="FFFF00"/>
            </a:solidFill>
          </a:ln>
          <a:effectLst>
            <a:outerShdw blurRad="190500" dist="76199" dir="2700000" algn="ctr" rotWithShape="0">
              <a:schemeClr val="bg2">
                <a:alpha val="74998"/>
              </a:schemeClr>
            </a:outerShdw>
          </a:effectLst>
          <a:extLst/>
        </p:spPr>
        <p:txBody>
          <a:bodyPr lIns="0" tIns="0" rIns="0" bIns="0"/>
          <a:lstStyle/>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American Typewriter" charset="0"/>
                <a:sym typeface="American Typewriter" charset="0"/>
              </a:rPr>
              <a:t>Be aware</a:t>
            </a:r>
            <a:r>
              <a:rPr lang="en-US" sz="2600" dirty="0" smtClean="0">
                <a:solidFill>
                  <a:srgbClr val="FFFFFF"/>
                </a:solidFill>
                <a:latin typeface="Book Antiqua" pitchFamily="18" charset="0"/>
                <a:ea typeface="ＭＳ Ｐゴシック" charset="0"/>
                <a:cs typeface="American Typewriter" charset="0"/>
                <a:sym typeface="American Typewriter" charset="0"/>
              </a:rPr>
              <a:t>—time is easily wasted</a:t>
            </a:r>
          </a:p>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Hoefler Text" charset="0"/>
                <a:sym typeface="American Typewriter" charset="0"/>
              </a:rPr>
              <a:t>Budget</a:t>
            </a:r>
            <a:r>
              <a:rPr lang="en-US" sz="2600" dirty="0" smtClean="0">
                <a:solidFill>
                  <a:srgbClr val="FFFFFF"/>
                </a:solidFill>
                <a:latin typeface="Book Antiqua" pitchFamily="18" charset="0"/>
                <a:ea typeface="ＭＳ Ｐゴシック" charset="0"/>
                <a:cs typeface="Hoefler Text" charset="0"/>
                <a:sym typeface="American Typewriter" charset="0"/>
              </a:rPr>
              <a:t>—time is limited</a:t>
            </a:r>
          </a:p>
          <a:p>
            <a:pPr marL="616065" indent="-616065" defTabSz="642915" fontAlgn="base">
              <a:spcBef>
                <a:spcPts val="1266"/>
              </a:spcBef>
              <a:spcAft>
                <a:spcPct val="0"/>
              </a:spcAft>
              <a:buSzPct val="69000"/>
              <a:buBlip>
                <a:blip r:embed="rId3"/>
              </a:buBlip>
            </a:pPr>
            <a:r>
              <a:rPr lang="en-US" sz="2600" b="1" dirty="0" smtClean="0">
                <a:solidFill>
                  <a:srgbClr val="FFFFFF"/>
                </a:solidFill>
                <a:latin typeface="Elephant" pitchFamily="18" charset="0"/>
                <a:ea typeface="ＭＳ Ｐゴシック" charset="0"/>
                <a:cs typeface="Hoefler Text" charset="0"/>
                <a:sym typeface="American Typewriter" charset="0"/>
              </a:rPr>
              <a:t>Prioritize</a:t>
            </a:r>
            <a:r>
              <a:rPr lang="en-US" sz="2600" dirty="0" smtClean="0">
                <a:solidFill>
                  <a:srgbClr val="FFFFFF"/>
                </a:solidFill>
                <a:latin typeface="Book Antiqua" pitchFamily="18" charset="0"/>
                <a:ea typeface="ＭＳ Ｐゴシック" charset="0"/>
                <a:cs typeface="Hoefler Text" charset="0"/>
                <a:sym typeface="American Typewriter" charset="0"/>
              </a:rPr>
              <a:t>—Time is valuable</a:t>
            </a:r>
          </a:p>
          <a:p>
            <a:pPr marL="616065" indent="-616065" defTabSz="642915" fontAlgn="base">
              <a:spcBef>
                <a:spcPts val="1266"/>
              </a:spcBef>
              <a:spcAft>
                <a:spcPct val="0"/>
              </a:spcAft>
              <a:buSzPct val="69000"/>
              <a:buBlip>
                <a:blip r:embed="rId3"/>
              </a:buBlip>
            </a:pPr>
            <a:r>
              <a:rPr lang="en-US" sz="2600" b="1" dirty="0" smtClean="0">
                <a:solidFill>
                  <a:srgbClr val="FFFF00"/>
                </a:solidFill>
                <a:latin typeface="Elephant" pitchFamily="18" charset="0"/>
                <a:ea typeface="ＭＳ Ｐゴシック" charset="0"/>
                <a:cs typeface="Hoefler Text" charset="0"/>
                <a:sym typeface="American Typewriter" charset="0"/>
              </a:rPr>
              <a:t>WORK—</a:t>
            </a:r>
            <a:r>
              <a:rPr lang="en-US" sz="2600" dirty="0" smtClean="0">
                <a:latin typeface="Book Antiqua" pitchFamily="18" charset="0"/>
                <a:ea typeface="ＭＳ Ｐゴシック" charset="0"/>
                <a:cs typeface="Hoefler Text" charset="0"/>
                <a:sym typeface="American Typewriter" charset="0"/>
              </a:rPr>
              <a:t>a means to  an end</a:t>
            </a:r>
          </a:p>
          <a:p>
            <a:pPr marL="616065" indent="-616065" defTabSz="642915" fontAlgn="base">
              <a:spcBef>
                <a:spcPts val="1266"/>
              </a:spcBef>
              <a:spcAft>
                <a:spcPct val="0"/>
              </a:spcAft>
              <a:buSzPct val="69000"/>
              <a:buBlip>
                <a:blip r:embed="rId3"/>
              </a:buBlip>
            </a:pPr>
            <a:r>
              <a:rPr lang="en-US" sz="2600" b="1" dirty="0" smtClean="0">
                <a:solidFill>
                  <a:srgbClr val="FFFF00"/>
                </a:solidFill>
                <a:latin typeface="Elephant" pitchFamily="18" charset="0"/>
                <a:ea typeface="ＭＳ Ｐゴシック" charset="0"/>
                <a:cs typeface="Hoefler Text" charset="0"/>
                <a:sym typeface="American Typewriter" charset="0"/>
              </a:rPr>
              <a:t>REST/RENEWAL</a:t>
            </a:r>
            <a:r>
              <a:rPr lang="en-US" sz="2600" dirty="0" smtClean="0">
                <a:latin typeface="Book Antiqua" pitchFamily="18" charset="0"/>
                <a:ea typeface="ＭＳ Ｐゴシック" charset="0"/>
                <a:cs typeface="Hoefler Text" charset="0"/>
                <a:sym typeface="American Typewriter" charset="0"/>
              </a:rPr>
              <a:t>—not laziness-bodies MUST rest</a:t>
            </a:r>
            <a:endParaRPr lang="en-US" sz="2600" dirty="0">
              <a:latin typeface="Book Antiqua"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0743" y="1066799"/>
            <a:ext cx="9220200" cy="584775"/>
          </a:xfrm>
          <a:prstGeom prst="rect">
            <a:avLst/>
          </a:prstGeom>
          <a:noFill/>
        </p:spPr>
        <p:txBody>
          <a:bodyPr wrap="square" rtlCol="0">
            <a:spAutoFit/>
          </a:bodyPr>
          <a:lstStyle/>
          <a:p>
            <a:pPr algn="ctr"/>
            <a:r>
              <a:rPr lang="en-US" sz="3200" b="1" dirty="0" smtClean="0">
                <a:latin typeface="Georgia" pitchFamily="18" charset="0"/>
              </a:rPr>
              <a:t>How To Make The Most of Our Time</a:t>
            </a:r>
            <a:endParaRPr lang="en-US" sz="3200" b="1" dirty="0">
              <a:latin typeface="Georgia"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828800"/>
            <a:ext cx="5049458"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634" y="4343400"/>
            <a:ext cx="3954073" cy="1077218"/>
          </a:xfrm>
          <a:prstGeom prst="rect">
            <a:avLst/>
          </a:prstGeom>
          <a:solidFill>
            <a:srgbClr val="669900"/>
          </a:solidFill>
          <a:ln w="38100">
            <a:solidFill>
              <a:schemeClr val="bg1"/>
            </a:solidFill>
          </a:ln>
        </p:spPr>
        <p:txBody>
          <a:bodyPr wrap="square" rtlCol="0">
            <a:spAutoFit/>
          </a:bodyPr>
          <a:lstStyle/>
          <a:p>
            <a:pPr algn="ctr"/>
            <a:r>
              <a:rPr lang="en-US" sz="3200" dirty="0" smtClean="0">
                <a:latin typeface="Georgia" pitchFamily="18" charset="0"/>
              </a:rPr>
              <a:t>1 Timothy 5:8</a:t>
            </a:r>
          </a:p>
          <a:p>
            <a:pPr algn="ctr"/>
            <a:r>
              <a:rPr lang="en-US" sz="3200" dirty="0" smtClean="0">
                <a:latin typeface="Georgia" pitchFamily="18" charset="0"/>
              </a:rPr>
              <a:t>Romans 13:11</a:t>
            </a:r>
            <a:endParaRPr lang="en-US" sz="3200" dirty="0">
              <a:latin typeface="Georgia" pitchFamily="18" charset="0"/>
            </a:endParaRPr>
          </a:p>
        </p:txBody>
      </p:sp>
    </p:spTree>
    <p:extLst>
      <p:ext uri="{BB962C8B-B14F-4D97-AF65-F5344CB8AC3E}">
        <p14:creationId xmlns:p14="http://schemas.microsoft.com/office/powerpoint/2010/main" val="41963862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24">
                                            <p:txEl>
                                              <p:pRg st="3" end="3"/>
                                            </p:txEl>
                                          </p:spTgt>
                                        </p:tgtEl>
                                        <p:attrNameLst>
                                          <p:attrName>style.visibility</p:attrName>
                                        </p:attrNameLst>
                                      </p:cBhvr>
                                      <p:to>
                                        <p:strVal val="visible"/>
                                      </p:to>
                                    </p:set>
                                    <p:animEffect transition="in" filter="wheel(1)">
                                      <p:cBhvr>
                                        <p:cTn id="7" dur="2000"/>
                                        <p:tgtEl>
                                          <p:spTgt spid="3072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24">
                                            <p:txEl>
                                              <p:pRg st="4" end="4"/>
                                            </p:txEl>
                                          </p:spTgt>
                                        </p:tgtEl>
                                        <p:attrNameLst>
                                          <p:attrName>style.visibility</p:attrName>
                                        </p:attrNameLst>
                                      </p:cBhvr>
                                      <p:to>
                                        <p:strVal val="visible"/>
                                      </p:to>
                                    </p:set>
                                    <p:animEffect transition="in" filter="wheel(1)">
                                      <p:cBhvr>
                                        <p:cTn id="12" dur="2000"/>
                                        <p:tgtEl>
                                          <p:spTgt spid="307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68643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799" y="1029419"/>
            <a:ext cx="8153401" cy="646331"/>
          </a:xfrm>
          <a:prstGeom prst="rect">
            <a:avLst/>
          </a:prstGeom>
          <a:solidFill>
            <a:srgbClr val="3333FF"/>
          </a:solidFill>
          <a:ln>
            <a:solidFill>
              <a:srgbClr val="FFFF00"/>
            </a:solidFill>
          </a:ln>
        </p:spPr>
        <p:txBody>
          <a:bodyPr wrap="square" rtlCol="0">
            <a:spAutoFit/>
          </a:bodyPr>
          <a:lstStyle/>
          <a:p>
            <a:pPr algn="ctr"/>
            <a:r>
              <a:rPr lang="en-US" sz="3600" b="1" dirty="0" smtClean="0">
                <a:latin typeface="Elephant" pitchFamily="18" charset="0"/>
              </a:rPr>
              <a:t>Self Evaluation</a:t>
            </a:r>
            <a:endParaRPr lang="en-US" sz="3600" b="1" dirty="0">
              <a:latin typeface="Elephant"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4001"/>
            <a:ext cx="5638800" cy="52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307" y="2743200"/>
            <a:ext cx="3048000"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691" y="2286000"/>
            <a:ext cx="3733800" cy="3539430"/>
          </a:xfrm>
          <a:prstGeom prst="rect">
            <a:avLst/>
          </a:prstGeom>
          <a:noFill/>
        </p:spPr>
        <p:txBody>
          <a:bodyPr wrap="square" rtlCol="0">
            <a:spAutoFit/>
          </a:bodyPr>
          <a:lstStyle/>
          <a:p>
            <a:pPr algn="ctr"/>
            <a:r>
              <a:rPr lang="en-US" sz="2800" b="1" dirty="0" smtClean="0">
                <a:latin typeface="Georgia" pitchFamily="18" charset="0"/>
              </a:rPr>
              <a:t>“For what profit is it to a man if he gains the whole world, and loses his own soul? Or what will a man give in exchange for his soul?”</a:t>
            </a:r>
            <a:endParaRPr lang="en-US" sz="2800" b="1" dirty="0">
              <a:latin typeface="Georgia" pitchFamily="18" charset="0"/>
            </a:endParaRPr>
          </a:p>
        </p:txBody>
      </p:sp>
      <p:sp>
        <p:nvSpPr>
          <p:cNvPr id="5" name="TextBox 4"/>
          <p:cNvSpPr txBox="1"/>
          <p:nvPr/>
        </p:nvSpPr>
        <p:spPr>
          <a:xfrm>
            <a:off x="399691" y="5801647"/>
            <a:ext cx="3352800" cy="584775"/>
          </a:xfrm>
          <a:prstGeom prst="rect">
            <a:avLst/>
          </a:prstGeom>
          <a:noFill/>
        </p:spPr>
        <p:txBody>
          <a:bodyPr wrap="square" rtlCol="0">
            <a:spAutoFit/>
          </a:bodyPr>
          <a:lstStyle/>
          <a:p>
            <a:r>
              <a:rPr lang="en-US" sz="3200" b="1" dirty="0" smtClean="0">
                <a:solidFill>
                  <a:srgbClr val="FFFF00"/>
                </a:solidFill>
                <a:latin typeface="Elephant" pitchFamily="18" charset="0"/>
              </a:rPr>
              <a:t>Matthew 16:26</a:t>
            </a:r>
            <a:endParaRPr lang="en-US" sz="3200" b="1" dirty="0">
              <a:solidFill>
                <a:srgbClr val="FFFF00"/>
              </a:solidFill>
              <a:latin typeface="Elephant" pitchFamily="18" charset="0"/>
            </a:endParaRPr>
          </a:p>
        </p:txBody>
      </p:sp>
    </p:spTree>
    <p:extLst>
      <p:ext uri="{BB962C8B-B14F-4D97-AF65-F5344CB8AC3E}">
        <p14:creationId xmlns:p14="http://schemas.microsoft.com/office/powerpoint/2010/main" val="3104709204"/>
      </p:ext>
    </p:extLst>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endParaRPr lang="en-US" sz="4400" b="1" dirty="0">
              <a:solidFill>
                <a:srgbClr val="FFFFFF"/>
              </a:solidFill>
              <a:latin typeface="Georgia" pitchFamily="18" charset="0"/>
              <a:ea typeface="ＭＳ Ｐゴシック" charset="0"/>
              <a:cs typeface="Boulder Regular" charset="0"/>
              <a:sym typeface="Boulder Regular" charset="0"/>
            </a:endParaRP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3200400" y="1449177"/>
            <a:ext cx="5715001" cy="4401138"/>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solidFill>
                  <a:srgbClr val="FFFFFF"/>
                </a:solidFill>
                <a:latin typeface="Georgia" pitchFamily="18" charset="0"/>
              </a:rPr>
              <a:t>“But the day of the Lord will come as a thief in the night, in which the heavens will pass away with a great noise, and the elements will melt with fervent heat; both the earth and the works that are in it will be burned </a:t>
            </a:r>
            <a:r>
              <a:rPr lang="en-US" sz="2800" dirty="0" smtClean="0">
                <a:solidFill>
                  <a:srgbClr val="FFFFFF"/>
                </a:solidFill>
                <a:latin typeface="Georgia" pitchFamily="18" charset="0"/>
              </a:rPr>
              <a:t>up. Therefore</a:t>
            </a:r>
            <a:r>
              <a:rPr lang="en-US" sz="2800" dirty="0">
                <a:solidFill>
                  <a:srgbClr val="FFFFFF"/>
                </a:solidFill>
                <a:latin typeface="Georgia" pitchFamily="18" charset="0"/>
              </a:rPr>
              <a:t>, since all these things will be dissolved, what manner of persons ought you to be in holy conduct and godliness.”</a:t>
            </a:r>
          </a:p>
        </p:txBody>
      </p:sp>
      <p:sp>
        <p:nvSpPr>
          <p:cNvPr id="4" name="TextBox 3"/>
          <p:cNvSpPr txBox="1"/>
          <p:nvPr/>
        </p:nvSpPr>
        <p:spPr>
          <a:xfrm>
            <a:off x="4724400" y="5943600"/>
            <a:ext cx="3802260" cy="523220"/>
          </a:xfrm>
          <a:prstGeom prst="rect">
            <a:avLst/>
          </a:prstGeom>
          <a:noFill/>
        </p:spPr>
        <p:txBody>
          <a:bodyPr wrap="square" lIns="91373" tIns="45687" rIns="91373" bIns="45687" rtlCol="0">
            <a:spAutoFit/>
          </a:bodyPr>
          <a:lstStyle/>
          <a:p>
            <a:pPr algn="ctr"/>
            <a:r>
              <a:rPr lang="en-US" sz="2800" b="1" dirty="0" smtClean="0">
                <a:solidFill>
                  <a:srgbClr val="FFFF00"/>
                </a:solidFill>
                <a:latin typeface="Georgia" pitchFamily="18" charset="0"/>
              </a:rPr>
              <a:t>2 Peter 3:10,11</a:t>
            </a:r>
            <a:endParaRPr lang="en-US" sz="2800" b="1" dirty="0">
              <a:solidFill>
                <a:srgbClr val="FFFF00"/>
              </a:solidFill>
              <a:latin typeface="Georgia"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32088"/>
            <a:ext cx="3741238" cy="536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14458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endParaRPr lang="en-US" sz="4400" b="1" dirty="0">
              <a:solidFill>
                <a:srgbClr val="FFFFFF"/>
              </a:solidFill>
              <a:latin typeface="Georgia" pitchFamily="18" charset="0"/>
              <a:ea typeface="ＭＳ Ｐゴシック" charset="0"/>
              <a:cs typeface="Boulder Regular" charset="0"/>
              <a:sym typeface="Boulder Regular" charset="0"/>
            </a:endParaRP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3170208" y="1592818"/>
            <a:ext cx="5715001" cy="4247250"/>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smtClean="0">
                <a:solidFill>
                  <a:srgbClr val="FFFFFF"/>
                </a:solidFill>
                <a:latin typeface="Georgia" pitchFamily="18" charset="0"/>
              </a:rPr>
              <a:t>“</a:t>
            </a:r>
            <a:r>
              <a:rPr lang="en-US" sz="3000" dirty="0" smtClean="0">
                <a:solidFill>
                  <a:srgbClr val="FFFFFF"/>
                </a:solidFill>
                <a:latin typeface="Georgia" pitchFamily="18" charset="0"/>
              </a:rPr>
              <a:t>Looking </a:t>
            </a:r>
            <a:r>
              <a:rPr lang="en-US" sz="3000" dirty="0">
                <a:solidFill>
                  <a:srgbClr val="FFFFFF"/>
                </a:solidFill>
                <a:latin typeface="Georgia" pitchFamily="18" charset="0"/>
              </a:rPr>
              <a:t>for and hastening the coming of the day of God, because of which the heavens will be dissolved, being on fire, and the elements will melt with fervent </a:t>
            </a:r>
            <a:r>
              <a:rPr lang="en-US" sz="3000" dirty="0" smtClean="0">
                <a:solidFill>
                  <a:srgbClr val="FFFFFF"/>
                </a:solidFill>
                <a:latin typeface="Georgia" pitchFamily="18" charset="0"/>
              </a:rPr>
              <a:t>heat? Nevertheless </a:t>
            </a:r>
            <a:r>
              <a:rPr lang="en-US" sz="3000" dirty="0">
                <a:solidFill>
                  <a:srgbClr val="FFFFFF"/>
                </a:solidFill>
                <a:latin typeface="Georgia" pitchFamily="18" charset="0"/>
              </a:rPr>
              <a:t>we, according to His promise, look for new heavens and a new earth in which righteousness dwells</a:t>
            </a:r>
            <a:r>
              <a:rPr lang="en-US" sz="2800" dirty="0" smtClean="0">
                <a:solidFill>
                  <a:srgbClr val="FFFFFF"/>
                </a:solidFill>
                <a:latin typeface="Georgia" pitchFamily="18" charset="0"/>
              </a:rPr>
              <a:t>.”</a:t>
            </a:r>
            <a:endParaRPr lang="en-US" sz="2800" dirty="0">
              <a:solidFill>
                <a:srgbClr val="FFFFFF"/>
              </a:solidFill>
              <a:latin typeface="Georgia" pitchFamily="18" charset="0"/>
            </a:endParaRPr>
          </a:p>
        </p:txBody>
      </p:sp>
      <p:sp>
        <p:nvSpPr>
          <p:cNvPr id="4" name="TextBox 3"/>
          <p:cNvSpPr txBox="1"/>
          <p:nvPr/>
        </p:nvSpPr>
        <p:spPr>
          <a:xfrm>
            <a:off x="4724400" y="5943600"/>
            <a:ext cx="3802260" cy="523220"/>
          </a:xfrm>
          <a:prstGeom prst="rect">
            <a:avLst/>
          </a:prstGeom>
          <a:noFill/>
        </p:spPr>
        <p:txBody>
          <a:bodyPr wrap="square" lIns="91373" tIns="45687" rIns="91373" bIns="45687" rtlCol="0">
            <a:spAutoFit/>
          </a:bodyPr>
          <a:lstStyle/>
          <a:p>
            <a:pPr algn="ctr"/>
            <a:r>
              <a:rPr lang="en-US" sz="2800" b="1" dirty="0" smtClean="0">
                <a:solidFill>
                  <a:srgbClr val="FFFF00"/>
                </a:solidFill>
                <a:latin typeface="Georgia" pitchFamily="18" charset="0"/>
              </a:rPr>
              <a:t>2 Peter 3:12,13</a:t>
            </a:r>
            <a:endParaRPr lang="en-US" sz="2800" b="1" dirty="0">
              <a:solidFill>
                <a:srgbClr val="FFFF00"/>
              </a:solidFill>
              <a:latin typeface="Georgia"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32088"/>
            <a:ext cx="3741238" cy="536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88284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endParaRPr lang="en-US" sz="4400" b="1" dirty="0">
              <a:solidFill>
                <a:srgbClr val="FFFFFF"/>
              </a:solidFill>
              <a:latin typeface="Georgia" pitchFamily="18" charset="0"/>
              <a:ea typeface="ＭＳ Ｐゴシック" charset="0"/>
              <a:cs typeface="Boulder Regular" charset="0"/>
              <a:sym typeface="Boulder Regular" charset="0"/>
            </a:endParaRP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3170208" y="2008316"/>
            <a:ext cx="5715001" cy="3416253"/>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smtClean="0">
                <a:solidFill>
                  <a:srgbClr val="FFFFFF"/>
                </a:solidFill>
                <a:latin typeface="Georgia" pitchFamily="18" charset="0"/>
              </a:rPr>
              <a:t>“</a:t>
            </a:r>
            <a:r>
              <a:rPr lang="en-US" sz="3600" dirty="0" smtClean="0">
                <a:solidFill>
                  <a:srgbClr val="FFFFFF"/>
                </a:solidFill>
                <a:latin typeface="Georgia" pitchFamily="18" charset="0"/>
              </a:rPr>
              <a:t>Therefore</a:t>
            </a:r>
            <a:r>
              <a:rPr lang="en-US" sz="3600" dirty="0">
                <a:solidFill>
                  <a:srgbClr val="FFFFFF"/>
                </a:solidFill>
                <a:latin typeface="Georgia" pitchFamily="18" charset="0"/>
              </a:rPr>
              <a:t>, beloved, looking forward to these things, be diligent to be found by Him in peace, without spot and blameless</a:t>
            </a:r>
            <a:r>
              <a:rPr lang="en-US" sz="2800" dirty="0" smtClean="0">
                <a:solidFill>
                  <a:srgbClr val="FFFFFF"/>
                </a:solidFill>
                <a:latin typeface="Georgia" pitchFamily="18" charset="0"/>
              </a:rPr>
              <a:t>.”</a:t>
            </a:r>
            <a:endParaRPr lang="en-US" sz="2800" dirty="0">
              <a:solidFill>
                <a:srgbClr val="FFFFFF"/>
              </a:solidFill>
              <a:latin typeface="Georgia" pitchFamily="18" charset="0"/>
            </a:endParaRPr>
          </a:p>
        </p:txBody>
      </p:sp>
      <p:sp>
        <p:nvSpPr>
          <p:cNvPr id="4" name="TextBox 3"/>
          <p:cNvSpPr txBox="1"/>
          <p:nvPr/>
        </p:nvSpPr>
        <p:spPr>
          <a:xfrm>
            <a:off x="4495800" y="5486400"/>
            <a:ext cx="3802260" cy="523220"/>
          </a:xfrm>
          <a:prstGeom prst="rect">
            <a:avLst/>
          </a:prstGeom>
          <a:noFill/>
        </p:spPr>
        <p:txBody>
          <a:bodyPr wrap="square" lIns="91373" tIns="45687" rIns="91373" bIns="45687" rtlCol="0">
            <a:spAutoFit/>
          </a:bodyPr>
          <a:lstStyle/>
          <a:p>
            <a:pPr algn="ctr"/>
            <a:r>
              <a:rPr lang="en-US" sz="2800" b="1" dirty="0" smtClean="0">
                <a:solidFill>
                  <a:srgbClr val="FFFF00"/>
                </a:solidFill>
                <a:latin typeface="Georgia" pitchFamily="18" charset="0"/>
              </a:rPr>
              <a:t>2 Peter 3:14</a:t>
            </a:r>
            <a:endParaRPr lang="en-US" sz="2800" b="1" dirty="0">
              <a:solidFill>
                <a:srgbClr val="FFFF00"/>
              </a:solidFill>
              <a:latin typeface="Georgia"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32088"/>
            <a:ext cx="3741238" cy="536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25266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endParaRPr lang="en-US" sz="4400" b="1" dirty="0">
              <a:solidFill>
                <a:srgbClr val="FFFFFF"/>
              </a:solidFill>
              <a:latin typeface="Georgia" pitchFamily="18" charset="0"/>
              <a:ea typeface="ＭＳ Ｐゴシック" charset="0"/>
              <a:cs typeface="Boulder Regular" charset="0"/>
              <a:sym typeface="Boulder Regular" charset="0"/>
            </a:endParaRP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3352800" y="2209800"/>
            <a:ext cx="5715001" cy="3847140"/>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3600" dirty="0" smtClean="0">
                <a:solidFill>
                  <a:srgbClr val="FFFFFF"/>
                </a:solidFill>
                <a:latin typeface="Georgia" pitchFamily="18" charset="0"/>
              </a:rPr>
              <a:t>**How much time                                     do you have?</a:t>
            </a:r>
          </a:p>
          <a:p>
            <a:pPr algn="ctr"/>
            <a:r>
              <a:rPr lang="en-US" sz="3600" dirty="0" smtClean="0">
                <a:solidFill>
                  <a:srgbClr val="FFFFFF"/>
                </a:solidFill>
                <a:latin typeface="Georgia" pitchFamily="18" charset="0"/>
              </a:rPr>
              <a:t>**The day will come when “</a:t>
            </a:r>
            <a:r>
              <a:rPr lang="en-US" sz="3600" b="1" i="1" dirty="0" smtClean="0">
                <a:solidFill>
                  <a:srgbClr val="FFFF00"/>
                </a:solidFill>
                <a:latin typeface="Georgia" pitchFamily="18" charset="0"/>
              </a:rPr>
              <a:t>every one of us shall give an account of himself to God.” </a:t>
            </a:r>
            <a:r>
              <a:rPr lang="en-US" sz="2800" b="1" i="1" dirty="0" smtClean="0">
                <a:solidFill>
                  <a:srgbClr val="FFFF00"/>
                </a:solidFill>
                <a:latin typeface="Georgia" pitchFamily="18" charset="0"/>
              </a:rPr>
              <a:t>(Romans 14:12)</a:t>
            </a:r>
            <a:endParaRPr lang="en-US" sz="2800" b="1" i="1" dirty="0">
              <a:solidFill>
                <a:srgbClr val="FFFF00"/>
              </a:solidFill>
              <a:latin typeface="Georgia"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8959"/>
            <a:ext cx="3505200" cy="240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429000"/>
            <a:ext cx="2971800"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69674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endParaRPr lang="en-US" sz="4400" b="1" dirty="0">
              <a:solidFill>
                <a:srgbClr val="FFFFFF"/>
              </a:solidFill>
              <a:latin typeface="Georgia" pitchFamily="18" charset="0"/>
              <a:ea typeface="ＭＳ Ｐゴシック" charset="0"/>
              <a:cs typeface="Boulder Regular" charset="0"/>
              <a:sym typeface="Boulder Regular" charset="0"/>
            </a:endParaRP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3351362" y="1886616"/>
            <a:ext cx="5715001" cy="4524249"/>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3600" dirty="0" smtClean="0">
                <a:solidFill>
                  <a:srgbClr val="FFFFFF"/>
                </a:solidFill>
                <a:latin typeface="Georgia" pitchFamily="18" charset="0"/>
              </a:rPr>
              <a:t>**Are You:</a:t>
            </a:r>
          </a:p>
          <a:p>
            <a:pPr algn="ctr"/>
            <a:r>
              <a:rPr lang="en-US" sz="3600" dirty="0" smtClean="0">
                <a:solidFill>
                  <a:srgbClr val="FFFFFF"/>
                </a:solidFill>
                <a:latin typeface="Georgia" pitchFamily="18" charset="0"/>
              </a:rPr>
              <a:t>**A child of God?</a:t>
            </a:r>
          </a:p>
          <a:p>
            <a:pPr algn="ctr"/>
            <a:r>
              <a:rPr lang="en-US" sz="3600" b="1" i="1" dirty="0" smtClean="0">
                <a:solidFill>
                  <a:srgbClr val="FFFFFF"/>
                </a:solidFill>
                <a:latin typeface="Georgia" pitchFamily="18" charset="0"/>
              </a:rPr>
              <a:t>**</a:t>
            </a:r>
            <a:r>
              <a:rPr lang="en-US" sz="3600" b="1" i="1" dirty="0" smtClean="0">
                <a:solidFill>
                  <a:srgbClr val="FFFF66"/>
                </a:solidFill>
                <a:latin typeface="Georgia" pitchFamily="18" charset="0"/>
              </a:rPr>
              <a:t>Using your time bringing glory and honor to God?</a:t>
            </a:r>
          </a:p>
          <a:p>
            <a:pPr algn="ctr"/>
            <a:r>
              <a:rPr lang="en-US" sz="3600" b="1" i="1" dirty="0" smtClean="0">
                <a:solidFill>
                  <a:srgbClr val="FFFF66"/>
                </a:solidFill>
                <a:latin typeface="Georgia" pitchFamily="18" charset="0"/>
              </a:rPr>
              <a:t>***Acting Soberly, Loving Fervently? Serving Faithfully?</a:t>
            </a:r>
            <a:endParaRPr lang="en-US" sz="2800" b="1" i="1" dirty="0">
              <a:solidFill>
                <a:srgbClr val="FFFF66"/>
              </a:solidFill>
              <a:latin typeface="Georgia"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8959"/>
            <a:ext cx="3505200" cy="240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429000"/>
            <a:ext cx="2971800"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7265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endParaRPr lang="en-US" sz="4400" b="1" dirty="0">
              <a:solidFill>
                <a:srgbClr val="FFFFFF"/>
              </a:solidFill>
              <a:latin typeface="Georgia" pitchFamily="18" charset="0"/>
              <a:ea typeface="ＭＳ Ｐゴシック" charset="0"/>
              <a:cs typeface="Boulder Regular" charset="0"/>
              <a:sym typeface="Boulder Regular" charset="0"/>
            </a:endParaRP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3351362" y="1886616"/>
            <a:ext cx="5715001" cy="4524249"/>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3600" dirty="0" smtClean="0">
                <a:solidFill>
                  <a:srgbClr val="FFFFFF"/>
                </a:solidFill>
                <a:latin typeface="Georgia" pitchFamily="18" charset="0"/>
              </a:rPr>
              <a:t>**How will you live out the rest of your time?                    </a:t>
            </a:r>
            <a:r>
              <a:rPr lang="en-US" sz="3600" b="1" dirty="0" smtClean="0">
                <a:solidFill>
                  <a:srgbClr val="FFFF00"/>
                </a:solidFill>
                <a:latin typeface="Georgia" pitchFamily="18" charset="0"/>
              </a:rPr>
              <a:t>(1 Peter 4:2)</a:t>
            </a:r>
          </a:p>
          <a:p>
            <a:pPr algn="ctr"/>
            <a:r>
              <a:rPr lang="en-US" sz="3600" b="1" i="1" dirty="0" smtClean="0">
                <a:solidFill>
                  <a:srgbClr val="FFFFFF"/>
                </a:solidFill>
                <a:latin typeface="Georgia" pitchFamily="18" charset="0"/>
              </a:rPr>
              <a:t>**</a:t>
            </a:r>
            <a:r>
              <a:rPr lang="en-US" sz="3600" b="1" dirty="0" smtClean="0">
                <a:latin typeface="Elephant" pitchFamily="18" charset="0"/>
              </a:rPr>
              <a:t>Have you obeyed the gospel?</a:t>
            </a:r>
            <a:r>
              <a:rPr lang="en-US" sz="3600" b="1" i="1" dirty="0" smtClean="0">
                <a:solidFill>
                  <a:srgbClr val="FFFF66"/>
                </a:solidFill>
                <a:latin typeface="Georgia" pitchFamily="18" charset="0"/>
              </a:rPr>
              <a:t>                                        </a:t>
            </a:r>
            <a:r>
              <a:rPr lang="en-US" sz="3600" b="1" dirty="0" smtClean="0">
                <a:solidFill>
                  <a:srgbClr val="FFFF66"/>
                </a:solidFill>
                <a:latin typeface="Elephant" pitchFamily="18" charset="0"/>
              </a:rPr>
              <a:t>(2 Corinthians 6:2)</a:t>
            </a:r>
          </a:p>
          <a:p>
            <a:pPr algn="ctr"/>
            <a:r>
              <a:rPr lang="en-US" sz="3600" b="1" dirty="0" smtClean="0">
                <a:latin typeface="Elephant" pitchFamily="18" charset="0"/>
              </a:rPr>
              <a:t>***What if time ran out today?</a:t>
            </a:r>
            <a:endParaRPr lang="en-US" sz="2800" b="1" dirty="0">
              <a:latin typeface="Elephant"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8959"/>
            <a:ext cx="3505200" cy="240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429000"/>
            <a:ext cx="2971800"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12098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00013"/>
            <a:ext cx="12180888" cy="70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307675"/>
            <a:ext cx="4724400" cy="646331"/>
          </a:xfrm>
          <a:prstGeom prst="rect">
            <a:avLst/>
          </a:prstGeom>
          <a:noFill/>
        </p:spPr>
        <p:txBody>
          <a:bodyPr wrap="square" lIns="91373" tIns="45687" rIns="91373" bIns="45687" rtlCol="0">
            <a:spAutoFit/>
          </a:bodyPr>
          <a:lstStyle/>
          <a:p>
            <a:r>
              <a:rPr lang="en-US" sz="3600" b="1" dirty="0">
                <a:solidFill>
                  <a:prstClr val="white"/>
                </a:solidFill>
                <a:latin typeface="Brush Script MT" pitchFamily="66" charset="0"/>
              </a:rPr>
              <a:t>The Importance Of</a:t>
            </a:r>
          </a:p>
        </p:txBody>
      </p:sp>
      <p:sp>
        <p:nvSpPr>
          <p:cNvPr id="5" name="TextBox 4"/>
          <p:cNvSpPr txBox="1"/>
          <p:nvPr/>
        </p:nvSpPr>
        <p:spPr>
          <a:xfrm>
            <a:off x="-75406" y="951131"/>
            <a:ext cx="9296400" cy="923263"/>
          </a:xfrm>
          <a:prstGeom prst="rect">
            <a:avLst/>
          </a:prstGeom>
          <a:noFill/>
        </p:spPr>
        <p:txBody>
          <a:bodyPr wrap="square" lIns="91373" tIns="45687" rIns="91373" bIns="45687" rtlCol="0">
            <a:spAutoFit/>
          </a:bodyPr>
          <a:lstStyle/>
          <a:p>
            <a:pPr algn="ctr"/>
            <a:r>
              <a:rPr lang="en-US" sz="5400" b="1" dirty="0">
                <a:solidFill>
                  <a:srgbClr val="FFFF66"/>
                </a:solidFill>
                <a:latin typeface="Elephant" pitchFamily="18" charset="0"/>
              </a:rPr>
              <a:t>TIME Used </a:t>
            </a:r>
            <a:r>
              <a:rPr lang="en-US" sz="5400" b="1" dirty="0" smtClean="0">
                <a:solidFill>
                  <a:srgbClr val="FFFF66"/>
                </a:solidFill>
                <a:latin typeface="Elephant" pitchFamily="18" charset="0"/>
              </a:rPr>
              <a:t>WISELY</a:t>
            </a:r>
            <a:endParaRPr lang="en-US" sz="5400" b="1" dirty="0">
              <a:solidFill>
                <a:srgbClr val="FFFF66"/>
              </a:solidFill>
              <a:latin typeface="Elephant" pitchFamily="18" charset="0"/>
            </a:endParaRPr>
          </a:p>
        </p:txBody>
      </p:sp>
      <p:sp>
        <p:nvSpPr>
          <p:cNvPr id="6" name="TextBox 5"/>
          <p:cNvSpPr txBox="1"/>
          <p:nvPr/>
        </p:nvSpPr>
        <p:spPr>
          <a:xfrm>
            <a:off x="533400" y="3200400"/>
            <a:ext cx="8860122" cy="2862322"/>
          </a:xfrm>
          <a:prstGeom prst="rect">
            <a:avLst/>
          </a:prstGeom>
          <a:solidFill>
            <a:srgbClr val="FFC000"/>
          </a:solidFill>
          <a:ln w="38100">
            <a:solidFill>
              <a:schemeClr val="tx1"/>
            </a:solidFill>
          </a:ln>
        </p:spPr>
        <p:txBody>
          <a:bodyPr wrap="square" rtlCol="0">
            <a:spAutoFit/>
          </a:bodyPr>
          <a:lstStyle/>
          <a:p>
            <a:pPr algn="ctr"/>
            <a:r>
              <a:rPr lang="en-US" sz="3600" dirty="0" smtClean="0">
                <a:latin typeface="Georgia" pitchFamily="18" charset="0"/>
              </a:rPr>
              <a:t>What Will Happen To You When Time Runs Out…</a:t>
            </a:r>
            <a:r>
              <a:rPr lang="en-US" sz="3600" b="1" dirty="0" smtClean="0">
                <a:solidFill>
                  <a:schemeClr val="bg1"/>
                </a:solidFill>
                <a:latin typeface="Elephant" pitchFamily="18" charset="0"/>
              </a:rPr>
              <a:t>(1 Peter 4:7)</a:t>
            </a:r>
          </a:p>
          <a:p>
            <a:pPr algn="ctr"/>
            <a:r>
              <a:rPr lang="en-US" sz="3600" dirty="0" smtClean="0">
                <a:latin typeface="Georgia" pitchFamily="18" charset="0"/>
              </a:rPr>
              <a:t>But the end of all things is at hand; therefore be serious and watchful in your prayers.</a:t>
            </a:r>
            <a:endParaRPr lang="en-US" sz="3600" dirty="0">
              <a:latin typeface="Georgia" pitchFamily="18" charset="0"/>
            </a:endParaRPr>
          </a:p>
        </p:txBody>
      </p:sp>
    </p:spTree>
    <p:extLst>
      <p:ext uri="{BB962C8B-B14F-4D97-AF65-F5344CB8AC3E}">
        <p14:creationId xmlns:p14="http://schemas.microsoft.com/office/powerpoint/2010/main" val="32519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latin typeface="Georgia" pitchFamily="18" charset="0"/>
                <a:ea typeface="ＭＳ Ｐゴシック" charset="0"/>
                <a:cs typeface="Boulder Regular" charset="0"/>
                <a:sym typeface="Boulder Regular" charset="0"/>
              </a:rPr>
              <a:t>Time is limited and precious </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262830" y="1752614"/>
            <a:ext cx="8305800" cy="4247317"/>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latin typeface="Georgia" pitchFamily="18" charset="0"/>
              </a:rPr>
              <a:t>“</a:t>
            </a:r>
            <a:r>
              <a:rPr lang="en-US" sz="3000" dirty="0">
                <a:latin typeface="Georgia" pitchFamily="18" charset="0"/>
              </a:rPr>
              <a:t>For all our days have passed away in Your wrath; We finish our years like a sigh. The days of our lives are seventy years; And if by reason of strength they are eighty years, Yet their boast is only labor and sorrow; For it is soon cut off, and we fly </a:t>
            </a:r>
            <a:r>
              <a:rPr lang="en-US" sz="3000" dirty="0" err="1">
                <a:latin typeface="Georgia" pitchFamily="18" charset="0"/>
              </a:rPr>
              <a:t>away.Who</a:t>
            </a:r>
            <a:r>
              <a:rPr lang="en-US" sz="3000" dirty="0">
                <a:latin typeface="Georgia" pitchFamily="18" charset="0"/>
              </a:rPr>
              <a:t> knows the power of Your anger? For as the fear of You, so is Your wrath. So teach us to number our days, That we may gain a heart of wisdom</a:t>
            </a:r>
            <a:r>
              <a:rPr lang="en-US" sz="2800" dirty="0">
                <a:latin typeface="Georgia" pitchFamily="18" charset="0"/>
              </a:rPr>
              <a:t>.”</a:t>
            </a:r>
          </a:p>
        </p:txBody>
      </p:sp>
      <p:sp>
        <p:nvSpPr>
          <p:cNvPr id="4" name="TextBox 3"/>
          <p:cNvSpPr txBox="1"/>
          <p:nvPr/>
        </p:nvSpPr>
        <p:spPr>
          <a:xfrm>
            <a:off x="4944374" y="6281202"/>
            <a:ext cx="3802260" cy="523220"/>
          </a:xfrm>
          <a:prstGeom prst="rect">
            <a:avLst/>
          </a:prstGeom>
          <a:noFill/>
        </p:spPr>
        <p:txBody>
          <a:bodyPr wrap="square" lIns="91373" tIns="45687" rIns="91373" bIns="45687" rtlCol="0">
            <a:spAutoFit/>
          </a:bodyPr>
          <a:lstStyle/>
          <a:p>
            <a:pPr algn="ctr"/>
            <a:r>
              <a:rPr lang="en-US" sz="2800" b="1" dirty="0">
                <a:solidFill>
                  <a:srgbClr val="FFFF00"/>
                </a:solidFill>
                <a:latin typeface="Georgia" pitchFamily="18" charset="0"/>
              </a:rPr>
              <a:t>Psalm 90:9-12</a:t>
            </a:r>
          </a:p>
        </p:txBody>
      </p:sp>
    </p:spTree>
    <p:extLst>
      <p:ext uri="{BB962C8B-B14F-4D97-AF65-F5344CB8AC3E}">
        <p14:creationId xmlns:p14="http://schemas.microsoft.com/office/powerpoint/2010/main" val="85767297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latin typeface="Georgia" pitchFamily="18" charset="0"/>
                <a:ea typeface="ＭＳ Ｐゴシック" charset="0"/>
                <a:cs typeface="Boulder Regular" charset="0"/>
                <a:sym typeface="Boulder Regular" charset="0"/>
              </a:rPr>
              <a:t>Time Moves Quickly</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262830" y="2133601"/>
            <a:ext cx="8305800" cy="1087796"/>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latin typeface="Georgia" pitchFamily="18" charset="0"/>
              </a:rPr>
              <a:t>“</a:t>
            </a:r>
            <a:r>
              <a:rPr lang="en-US" sz="3200" dirty="0">
                <a:latin typeface="Georgia" pitchFamily="18" charset="0"/>
              </a:rPr>
              <a:t>For when a few years are finished, I shall go the way of no return</a:t>
            </a:r>
            <a:r>
              <a:rPr lang="en-US" sz="2800" dirty="0">
                <a:latin typeface="Georgia" pitchFamily="18" charset="0"/>
              </a:rPr>
              <a:t>.” </a:t>
            </a:r>
            <a:r>
              <a:rPr lang="en-US" sz="2800" b="1" dirty="0">
                <a:solidFill>
                  <a:srgbClr val="FFFF00"/>
                </a:solidFill>
                <a:latin typeface="Elephant" pitchFamily="18" charset="0"/>
              </a:rPr>
              <a:t>Job 16:22</a:t>
            </a:r>
          </a:p>
        </p:txBody>
      </p:sp>
      <p:sp>
        <p:nvSpPr>
          <p:cNvPr id="5" name="TextBox 4"/>
          <p:cNvSpPr txBox="1"/>
          <p:nvPr/>
        </p:nvSpPr>
        <p:spPr>
          <a:xfrm>
            <a:off x="453330" y="3886201"/>
            <a:ext cx="7924800" cy="2083261"/>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3000" dirty="0">
                <a:latin typeface="Georgia" pitchFamily="18" charset="0"/>
              </a:rPr>
              <a:t>“</a:t>
            </a:r>
            <a:r>
              <a:rPr lang="en-US" sz="3200" dirty="0">
                <a:latin typeface="Georgia" pitchFamily="18" charset="0"/>
              </a:rPr>
              <a:t>Now my days are swifter than a runner; They flee away, they see no good. They pass by like swift ships, Like an eagle swooping on its prey</a:t>
            </a:r>
            <a:r>
              <a:rPr lang="en-US" sz="3000" dirty="0">
                <a:latin typeface="Georgia" pitchFamily="18" charset="0"/>
              </a:rPr>
              <a:t>.” </a:t>
            </a:r>
            <a:r>
              <a:rPr lang="en-US" sz="3000" b="1" dirty="0">
                <a:solidFill>
                  <a:srgbClr val="FFFF00"/>
                </a:solidFill>
                <a:latin typeface="Elephant" pitchFamily="18" charset="0"/>
              </a:rPr>
              <a:t>Job 9:25,26</a:t>
            </a:r>
          </a:p>
        </p:txBody>
      </p:sp>
    </p:spTree>
    <p:extLst>
      <p:ext uri="{BB962C8B-B14F-4D97-AF65-F5344CB8AC3E}">
        <p14:creationId xmlns:p14="http://schemas.microsoft.com/office/powerpoint/2010/main" val="188496011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latin typeface="Georgia" pitchFamily="18" charset="0"/>
                <a:ea typeface="ＭＳ Ｐゴシック" charset="0"/>
                <a:cs typeface="Boulder Regular" charset="0"/>
                <a:sym typeface="Boulder Regular" charset="0"/>
              </a:rPr>
              <a:t>Idleness is a Robber</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5" name="TextBox 4"/>
          <p:cNvSpPr txBox="1"/>
          <p:nvPr/>
        </p:nvSpPr>
        <p:spPr>
          <a:xfrm>
            <a:off x="228600" y="1905014"/>
            <a:ext cx="7924800" cy="4431983"/>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3000" dirty="0">
                <a:latin typeface="Georgia" pitchFamily="18" charset="0"/>
              </a:rPr>
              <a:t>“</a:t>
            </a:r>
            <a:r>
              <a:rPr lang="en-US" sz="2800" dirty="0">
                <a:latin typeface="Georgia" pitchFamily="18" charset="0"/>
              </a:rPr>
              <a:t>Go to the ant, you sluggard! Consider her ways and be wise, which, having no captain, Overseer or ruler, provides her supplies in the summer, And gathers her food in the harvest.</a:t>
            </a:r>
          </a:p>
          <a:p>
            <a:pPr algn="ctr"/>
            <a:r>
              <a:rPr lang="en-US" sz="2800" dirty="0">
                <a:latin typeface="Georgia" pitchFamily="18" charset="0"/>
              </a:rPr>
              <a:t>How long will you slumber, O sluggard? When will you rise from your sleep?</a:t>
            </a:r>
          </a:p>
          <a:p>
            <a:pPr algn="ctr"/>
            <a:r>
              <a:rPr lang="en-US" sz="2800" dirty="0">
                <a:latin typeface="Georgia" pitchFamily="18" charset="0"/>
              </a:rPr>
              <a:t>A little sleep, a little slumber, A little folding of the hands to sleep- So shall your poverty come on you like a prowler, And your need like an armed man.” </a:t>
            </a:r>
            <a:r>
              <a:rPr lang="en-US" sz="2800" b="1" dirty="0">
                <a:solidFill>
                  <a:srgbClr val="FFFF00"/>
                </a:solidFill>
                <a:latin typeface="Elephant" pitchFamily="18" charset="0"/>
              </a:rPr>
              <a:t>(Proverbs 6:6-11)</a:t>
            </a:r>
          </a:p>
        </p:txBody>
      </p:sp>
    </p:spTree>
    <p:extLst>
      <p:ext uri="{BB962C8B-B14F-4D97-AF65-F5344CB8AC3E}">
        <p14:creationId xmlns:p14="http://schemas.microsoft.com/office/powerpoint/2010/main" val="388740088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6200" y="1732508"/>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latin typeface="Georgia" pitchFamily="18" charset="0"/>
                <a:ea typeface="ＭＳ Ｐゴシック" charset="0"/>
                <a:cs typeface="Boulder Regular" charset="0"/>
                <a:sym typeface="Boulder Regular" charset="0"/>
              </a:rPr>
              <a:t>Idleness is a Robber</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609614" y="1732508"/>
            <a:ext cx="2496353" cy="3908762"/>
          </a:xfrm>
          <a:prstGeom prst="rect">
            <a:avLst/>
          </a:prstGeom>
          <a:solidFill>
            <a:srgbClr val="3333FF"/>
          </a:solidFill>
          <a:ln w="38100">
            <a:solidFill>
              <a:schemeClr val="accent1"/>
            </a:solidFill>
          </a:ln>
        </p:spPr>
        <p:txBody>
          <a:bodyPr wrap="square" lIns="91373" tIns="45687" rIns="91373" bIns="45687" rtlCol="0">
            <a:spAutoFit/>
          </a:bodyPr>
          <a:lstStyle/>
          <a:p>
            <a:pPr algn="ctr"/>
            <a:r>
              <a:rPr lang="en-US" sz="2800" dirty="0">
                <a:solidFill>
                  <a:srgbClr val="FFFF00"/>
                </a:solidFill>
                <a:latin typeface="Elephant" pitchFamily="18" charset="0"/>
              </a:rPr>
              <a:t>Proverbs 14:23</a:t>
            </a:r>
          </a:p>
          <a:p>
            <a:pPr algn="ctr"/>
            <a:r>
              <a:rPr lang="en-US" sz="2000" dirty="0">
                <a:latin typeface="Georgia" pitchFamily="18" charset="0"/>
              </a:rPr>
              <a:t>“</a:t>
            </a:r>
            <a:r>
              <a:rPr lang="en-US" sz="3200" dirty="0">
                <a:latin typeface="Georgia" pitchFamily="18" charset="0"/>
              </a:rPr>
              <a:t>In all labor there is profit, But idle chatter leads only to poverty</a:t>
            </a:r>
            <a:r>
              <a:rPr lang="en-US" sz="2000" dirty="0">
                <a:latin typeface="Georgia" pitchFamily="18" charset="0"/>
              </a:rPr>
              <a:t>.”</a:t>
            </a:r>
          </a:p>
        </p:txBody>
      </p:sp>
      <p:sp>
        <p:nvSpPr>
          <p:cNvPr id="4" name="TextBox 3"/>
          <p:cNvSpPr txBox="1"/>
          <p:nvPr/>
        </p:nvSpPr>
        <p:spPr>
          <a:xfrm>
            <a:off x="3084387" y="1732508"/>
            <a:ext cx="1908870" cy="4832092"/>
          </a:xfrm>
          <a:prstGeom prst="rect">
            <a:avLst/>
          </a:prstGeom>
          <a:solidFill>
            <a:srgbClr val="3333FF"/>
          </a:solidFill>
          <a:ln w="38100">
            <a:solidFill>
              <a:schemeClr val="accent1"/>
            </a:solidFill>
          </a:ln>
        </p:spPr>
        <p:txBody>
          <a:bodyPr wrap="square" lIns="91373" tIns="45687" rIns="91373" bIns="45687" rtlCol="0">
            <a:spAutoFit/>
          </a:bodyPr>
          <a:lstStyle/>
          <a:p>
            <a:pPr algn="ctr"/>
            <a:r>
              <a:rPr lang="en-US" sz="2800" b="1" dirty="0">
                <a:solidFill>
                  <a:srgbClr val="FFFF00"/>
                </a:solidFill>
                <a:latin typeface="Elephant" pitchFamily="18" charset="0"/>
              </a:rPr>
              <a:t>Proverbs 19:15</a:t>
            </a:r>
          </a:p>
          <a:p>
            <a:pPr algn="ctr"/>
            <a:r>
              <a:rPr lang="en-US" sz="2800" dirty="0">
                <a:latin typeface="Georgia" pitchFamily="18" charset="0"/>
              </a:rPr>
              <a:t>“Laziness casts one into a deep sleep, And an idle person will suffer hunger.”</a:t>
            </a:r>
          </a:p>
        </p:txBody>
      </p:sp>
      <p:sp>
        <p:nvSpPr>
          <p:cNvPr id="6" name="TextBox 5"/>
          <p:cNvSpPr txBox="1"/>
          <p:nvPr/>
        </p:nvSpPr>
        <p:spPr>
          <a:xfrm>
            <a:off x="5029200" y="1732507"/>
            <a:ext cx="3657600" cy="4401205"/>
          </a:xfrm>
          <a:prstGeom prst="rect">
            <a:avLst/>
          </a:prstGeom>
          <a:solidFill>
            <a:srgbClr val="3333FF"/>
          </a:solidFill>
          <a:ln w="38100">
            <a:solidFill>
              <a:schemeClr val="accent1"/>
            </a:solidFill>
          </a:ln>
        </p:spPr>
        <p:txBody>
          <a:bodyPr wrap="square" lIns="91373" tIns="45687" rIns="91373" bIns="45687" rtlCol="0">
            <a:spAutoFit/>
          </a:bodyPr>
          <a:lstStyle/>
          <a:p>
            <a:pPr algn="ctr"/>
            <a:r>
              <a:rPr lang="en-US" sz="2800" b="1" dirty="0">
                <a:solidFill>
                  <a:srgbClr val="FFFF00"/>
                </a:solidFill>
                <a:latin typeface="Elephant" pitchFamily="18" charset="0"/>
              </a:rPr>
              <a:t>Proverbs </a:t>
            </a:r>
          </a:p>
          <a:p>
            <a:pPr algn="ctr"/>
            <a:r>
              <a:rPr lang="en-US" sz="2800" b="1" dirty="0">
                <a:solidFill>
                  <a:srgbClr val="FFFF00"/>
                </a:solidFill>
                <a:latin typeface="Elephant" pitchFamily="18" charset="0"/>
              </a:rPr>
              <a:t>23:21</a:t>
            </a:r>
          </a:p>
          <a:p>
            <a:pPr algn="ctr"/>
            <a:r>
              <a:rPr lang="en-US" sz="2400" dirty="0">
                <a:latin typeface="Georgia" pitchFamily="18" charset="0"/>
              </a:rPr>
              <a:t>“</a:t>
            </a:r>
            <a:r>
              <a:rPr lang="en-US" sz="3200" dirty="0">
                <a:latin typeface="Georgia" pitchFamily="18" charset="0"/>
              </a:rPr>
              <a:t>For the drunkard and the glutton will come to poverty, And drowsiness will clothe a man with rags</a:t>
            </a:r>
            <a:r>
              <a:rPr lang="en-US" sz="2400" dirty="0">
                <a:latin typeface="Georgia" pitchFamily="18" charset="0"/>
              </a:rPr>
              <a:t>.”</a:t>
            </a:r>
          </a:p>
        </p:txBody>
      </p:sp>
    </p:spTree>
    <p:extLst>
      <p:ext uri="{BB962C8B-B14F-4D97-AF65-F5344CB8AC3E}">
        <p14:creationId xmlns:p14="http://schemas.microsoft.com/office/powerpoint/2010/main" val="303000818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solidFill>
                  <a:srgbClr val="FFFFFF"/>
                </a:solidFill>
                <a:latin typeface="Georgia" pitchFamily="18" charset="0"/>
                <a:ea typeface="ＭＳ Ｐゴシック" charset="0"/>
                <a:cs typeface="Boulder Regular" charset="0"/>
                <a:sym typeface="Boulder Regular" charset="0"/>
              </a:rPr>
              <a:t>Idleness is a Robber</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0" y="1662217"/>
            <a:ext cx="9067800" cy="2062103"/>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solidFill>
                  <a:srgbClr val="FFFFFF"/>
                </a:solidFill>
                <a:latin typeface="Georgia" pitchFamily="18" charset="0"/>
              </a:rPr>
              <a:t>“</a:t>
            </a:r>
            <a:r>
              <a:rPr lang="en-US" sz="3200" dirty="0">
                <a:solidFill>
                  <a:srgbClr val="FFFFFF"/>
                </a:solidFill>
                <a:latin typeface="Georgia" pitchFamily="18" charset="0"/>
              </a:rPr>
              <a:t>And do this, knowing the time, that now it is high time to awake out of sleep; for now our salvation is nearer than when we first believed</a:t>
            </a:r>
            <a:r>
              <a:rPr lang="en-US" sz="2800" dirty="0">
                <a:solidFill>
                  <a:srgbClr val="FFFFFF"/>
                </a:solidFill>
                <a:latin typeface="Georgia" pitchFamily="18" charset="0"/>
              </a:rPr>
              <a:t>.” </a:t>
            </a:r>
            <a:r>
              <a:rPr lang="en-US" sz="2800" b="1" dirty="0">
                <a:solidFill>
                  <a:srgbClr val="FFFF00"/>
                </a:solidFill>
                <a:latin typeface="Elephant" pitchFamily="18" charset="0"/>
              </a:rPr>
              <a:t>Romans 13:11</a:t>
            </a:r>
          </a:p>
        </p:txBody>
      </p:sp>
      <p:sp>
        <p:nvSpPr>
          <p:cNvPr id="5" name="TextBox 4"/>
          <p:cNvSpPr txBox="1"/>
          <p:nvPr/>
        </p:nvSpPr>
        <p:spPr>
          <a:xfrm>
            <a:off x="0" y="3886201"/>
            <a:ext cx="9067800" cy="2769989"/>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3000" dirty="0">
                <a:solidFill>
                  <a:srgbClr val="FFFFFF"/>
                </a:solidFill>
                <a:latin typeface="Georgia" pitchFamily="18" charset="0"/>
              </a:rPr>
              <a:t>“</a:t>
            </a:r>
            <a:r>
              <a:rPr lang="en-US" sz="2800" dirty="0">
                <a:solidFill>
                  <a:srgbClr val="FFFFFF"/>
                </a:solidFill>
                <a:latin typeface="Georgia" pitchFamily="18" charset="0"/>
              </a:rPr>
              <a:t>Therefore let us not sleep, as others do, but let us watch and be sober. For those who sleep, sleep at night, and those who get drunk are drunk at night. But let us who are of the day be sober, putting on the breastplate of faith and love, and as a helmet the hope of salvation</a:t>
            </a:r>
            <a:r>
              <a:rPr lang="en-US" sz="3000" dirty="0">
                <a:solidFill>
                  <a:srgbClr val="FFFFFF"/>
                </a:solidFill>
                <a:latin typeface="Georgia" pitchFamily="18" charset="0"/>
              </a:rPr>
              <a:t>.”                             </a:t>
            </a:r>
            <a:r>
              <a:rPr lang="en-US" sz="3000" b="1" dirty="0">
                <a:solidFill>
                  <a:srgbClr val="FFFF00"/>
                </a:solidFill>
                <a:latin typeface="Elephant" pitchFamily="18" charset="0"/>
              </a:rPr>
              <a:t>1 Thessalonians 5:6-8</a:t>
            </a:r>
          </a:p>
        </p:txBody>
      </p:sp>
    </p:spTree>
    <p:extLst>
      <p:ext uri="{BB962C8B-B14F-4D97-AF65-F5344CB8AC3E}">
        <p14:creationId xmlns:p14="http://schemas.microsoft.com/office/powerpoint/2010/main" val="120316626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solidFill>
                  <a:srgbClr val="FFFFFF"/>
                </a:solidFill>
                <a:latin typeface="Georgia" pitchFamily="18" charset="0"/>
                <a:ea typeface="ＭＳ Ｐゴシック" charset="0"/>
                <a:cs typeface="Boulder Regular" charset="0"/>
                <a:sym typeface="Boulder Regular" charset="0"/>
              </a:rPr>
              <a:t>There is a Time for Everything</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262830" y="1752614"/>
            <a:ext cx="8305800" cy="4074191"/>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solidFill>
                  <a:srgbClr val="FFFFFF"/>
                </a:solidFill>
                <a:latin typeface="Georgia" pitchFamily="18" charset="0"/>
              </a:rPr>
              <a:t>“</a:t>
            </a:r>
            <a:r>
              <a:rPr lang="en-US" sz="3200" dirty="0">
                <a:solidFill>
                  <a:srgbClr val="FFFFFF"/>
                </a:solidFill>
                <a:latin typeface="Georgia" pitchFamily="18" charset="0"/>
              </a:rPr>
              <a:t>To everything there is a season, A time for every purpose under heaven: A time to be born, And a time to die; A time to plant, And a time to pluck what is planted; A time to kill, And a time to heal; A time to break down, And a time to build up; A time to weep, And a time to laugh; A time to mourn, And a time to dance</a:t>
            </a:r>
            <a:r>
              <a:rPr lang="en-US" sz="3000" dirty="0">
                <a:solidFill>
                  <a:srgbClr val="FFFFFF"/>
                </a:solidFill>
                <a:latin typeface="Georgia" pitchFamily="18" charset="0"/>
              </a:rPr>
              <a:t>;</a:t>
            </a:r>
            <a:r>
              <a:rPr lang="en-US" sz="2800" dirty="0">
                <a:solidFill>
                  <a:srgbClr val="FFFFFF"/>
                </a:solidFill>
                <a:latin typeface="Georgia" pitchFamily="18" charset="0"/>
              </a:rPr>
              <a:t>”</a:t>
            </a:r>
          </a:p>
        </p:txBody>
      </p:sp>
      <p:sp>
        <p:nvSpPr>
          <p:cNvPr id="4" name="TextBox 3"/>
          <p:cNvSpPr txBox="1"/>
          <p:nvPr/>
        </p:nvSpPr>
        <p:spPr>
          <a:xfrm>
            <a:off x="4944374" y="6281202"/>
            <a:ext cx="3802260" cy="523220"/>
          </a:xfrm>
          <a:prstGeom prst="rect">
            <a:avLst/>
          </a:prstGeom>
          <a:noFill/>
        </p:spPr>
        <p:txBody>
          <a:bodyPr wrap="square" lIns="91373" tIns="45687" rIns="91373" bIns="45687" rtlCol="0">
            <a:spAutoFit/>
          </a:bodyPr>
          <a:lstStyle/>
          <a:p>
            <a:pPr algn="ctr"/>
            <a:r>
              <a:rPr lang="en-US" sz="2800" b="1" dirty="0">
                <a:solidFill>
                  <a:srgbClr val="FFFF00"/>
                </a:solidFill>
                <a:latin typeface="Georgia" pitchFamily="18" charset="0"/>
              </a:rPr>
              <a:t>Ecclesiastes 3:1-4</a:t>
            </a:r>
          </a:p>
        </p:txBody>
      </p:sp>
    </p:spTree>
    <p:extLst>
      <p:ext uri="{BB962C8B-B14F-4D97-AF65-F5344CB8AC3E}">
        <p14:creationId xmlns:p14="http://schemas.microsoft.com/office/powerpoint/2010/main" val="87823720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660922"/>
            <a:ext cx="9144000" cy="51435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rgbClr val="000000">
                    <a:alpha val="50000"/>
                  </a:srgbClr>
                </a:solidFill>
                <a:miter lim="800000"/>
                <a:headEnd/>
                <a:tailEnd/>
              </a14:hiddenLine>
            </a:ext>
          </a:extLst>
        </p:spPr>
      </p:pic>
      <p:sp>
        <p:nvSpPr>
          <p:cNvPr id="17410" name="Rectangle 2"/>
          <p:cNvSpPr>
            <a:spLocks/>
          </p:cNvSpPr>
          <p:nvPr/>
        </p:nvSpPr>
        <p:spPr bwMode="auto">
          <a:xfrm>
            <a:off x="1" y="938900"/>
            <a:ext cx="8831461" cy="723305"/>
          </a:xfrm>
          <a:prstGeom prst="rect">
            <a:avLst/>
          </a:prstGeom>
          <a:noFill/>
          <a:ln>
            <a:noFill/>
          </a:ln>
          <a:effectLst>
            <a:outerShdw blurRad="1905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lgn="ctr" fontAlgn="base">
              <a:spcBef>
                <a:spcPts val="1266"/>
              </a:spcBef>
              <a:spcAft>
                <a:spcPct val="0"/>
              </a:spcAft>
            </a:pPr>
            <a:r>
              <a:rPr lang="en-US" sz="4400" b="1" dirty="0">
                <a:solidFill>
                  <a:srgbClr val="FFFFFF"/>
                </a:solidFill>
                <a:latin typeface="Georgia" pitchFamily="18" charset="0"/>
                <a:ea typeface="ＭＳ Ｐゴシック" charset="0"/>
                <a:cs typeface="Boulder Regular" charset="0"/>
                <a:sym typeface="Boulder Regular" charset="0"/>
              </a:rPr>
              <a:t>There is a Time for Everything</a:t>
            </a:r>
          </a:p>
        </p:txBody>
      </p:sp>
      <p:sp>
        <p:nvSpPr>
          <p:cNvPr id="2" name="TextBox 1"/>
          <p:cNvSpPr txBox="1"/>
          <p:nvPr/>
        </p:nvSpPr>
        <p:spPr>
          <a:xfrm>
            <a:off x="1177230" y="169457"/>
            <a:ext cx="6477000" cy="769441"/>
          </a:xfrm>
          <a:prstGeom prst="rect">
            <a:avLst/>
          </a:prstGeom>
          <a:solidFill>
            <a:schemeClr val="bg1"/>
          </a:solidFill>
          <a:ln w="38100">
            <a:solidFill>
              <a:schemeClr val="accent1"/>
            </a:solidFill>
          </a:ln>
        </p:spPr>
        <p:txBody>
          <a:bodyPr wrap="square" lIns="91373" tIns="45687" rIns="91373" bIns="45687" rtlCol="0">
            <a:spAutoFit/>
          </a:bodyPr>
          <a:lstStyle/>
          <a:p>
            <a:pPr algn="ctr"/>
            <a:r>
              <a:rPr lang="en-US" sz="4400" b="1" dirty="0">
                <a:solidFill>
                  <a:srgbClr val="FFFF66"/>
                </a:solidFill>
                <a:latin typeface="Elephant" pitchFamily="18" charset="0"/>
              </a:rPr>
              <a:t>TIME Used WISELY</a:t>
            </a:r>
          </a:p>
        </p:txBody>
      </p:sp>
      <p:sp>
        <p:nvSpPr>
          <p:cNvPr id="3" name="TextBox 2"/>
          <p:cNvSpPr txBox="1"/>
          <p:nvPr/>
        </p:nvSpPr>
        <p:spPr>
          <a:xfrm>
            <a:off x="262830" y="1752601"/>
            <a:ext cx="8305800" cy="4571923"/>
          </a:xfrm>
          <a:prstGeom prst="rect">
            <a:avLst/>
          </a:prstGeom>
          <a:solidFill>
            <a:srgbClr val="3333FF"/>
          </a:solidFill>
          <a:ln>
            <a:solidFill>
              <a:schemeClr val="accent1"/>
            </a:solidFill>
          </a:ln>
        </p:spPr>
        <p:txBody>
          <a:bodyPr wrap="square" lIns="91373" tIns="45687" rIns="91373" bIns="45687" rtlCol="0">
            <a:spAutoFit/>
          </a:bodyPr>
          <a:lstStyle/>
          <a:p>
            <a:pPr algn="ctr"/>
            <a:r>
              <a:rPr lang="en-US" sz="2800" dirty="0">
                <a:solidFill>
                  <a:srgbClr val="FFFFFF"/>
                </a:solidFill>
                <a:latin typeface="Georgia" pitchFamily="18" charset="0"/>
              </a:rPr>
              <a:t>“</a:t>
            </a:r>
            <a:r>
              <a:rPr lang="en-US" sz="3200" dirty="0">
                <a:solidFill>
                  <a:srgbClr val="FFFFFF"/>
                </a:solidFill>
                <a:latin typeface="Georgia" pitchFamily="18" charset="0"/>
              </a:rPr>
              <a:t>A time to cast away stones, And a time to gather stones; A time to embrace, And a time to refrain from embracing;</a:t>
            </a:r>
          </a:p>
          <a:p>
            <a:pPr algn="ctr"/>
            <a:r>
              <a:rPr lang="en-US" sz="3200" dirty="0">
                <a:solidFill>
                  <a:srgbClr val="FFFFFF"/>
                </a:solidFill>
                <a:latin typeface="Georgia" pitchFamily="18" charset="0"/>
              </a:rPr>
              <a:t>A time to gain, And a time to lose; A time to keep, And a time to throw away;</a:t>
            </a:r>
          </a:p>
          <a:p>
            <a:pPr algn="ctr"/>
            <a:r>
              <a:rPr lang="en-US" sz="3200" dirty="0">
                <a:solidFill>
                  <a:srgbClr val="FFFFFF"/>
                </a:solidFill>
                <a:latin typeface="Georgia" pitchFamily="18" charset="0"/>
              </a:rPr>
              <a:t>A time to tear, And a time to sew; A time to keep silence, And a time to speak;</a:t>
            </a:r>
          </a:p>
          <a:p>
            <a:pPr algn="ctr"/>
            <a:r>
              <a:rPr lang="en-US" sz="3200" dirty="0">
                <a:solidFill>
                  <a:srgbClr val="FFFFFF"/>
                </a:solidFill>
                <a:latin typeface="Georgia" pitchFamily="18" charset="0"/>
              </a:rPr>
              <a:t>A time to love, And a time to hate; A time of war, And a time of peace.</a:t>
            </a:r>
            <a:r>
              <a:rPr lang="en-US" sz="2800" dirty="0">
                <a:solidFill>
                  <a:srgbClr val="FFFFFF"/>
                </a:solidFill>
                <a:latin typeface="Georgia" pitchFamily="18" charset="0"/>
              </a:rPr>
              <a:t>”</a:t>
            </a:r>
          </a:p>
        </p:txBody>
      </p:sp>
      <p:sp>
        <p:nvSpPr>
          <p:cNvPr id="4" name="TextBox 3"/>
          <p:cNvSpPr txBox="1"/>
          <p:nvPr/>
        </p:nvSpPr>
        <p:spPr>
          <a:xfrm>
            <a:off x="4944374" y="6281202"/>
            <a:ext cx="3802260" cy="523220"/>
          </a:xfrm>
          <a:prstGeom prst="rect">
            <a:avLst/>
          </a:prstGeom>
          <a:noFill/>
        </p:spPr>
        <p:txBody>
          <a:bodyPr wrap="square" lIns="91373" tIns="45687" rIns="91373" bIns="45687" rtlCol="0">
            <a:spAutoFit/>
          </a:bodyPr>
          <a:lstStyle/>
          <a:p>
            <a:pPr algn="ctr"/>
            <a:r>
              <a:rPr lang="en-US" sz="2800" b="1" dirty="0">
                <a:solidFill>
                  <a:srgbClr val="FFFF00"/>
                </a:solidFill>
                <a:latin typeface="Georgia" pitchFamily="18" charset="0"/>
              </a:rPr>
              <a:t>Ecclesiastes 3:5-8</a:t>
            </a:r>
          </a:p>
        </p:txBody>
      </p:sp>
    </p:spTree>
    <p:extLst>
      <p:ext uri="{BB962C8B-B14F-4D97-AF65-F5344CB8AC3E}">
        <p14:creationId xmlns:p14="http://schemas.microsoft.com/office/powerpoint/2010/main" val="404420183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_rels/theme5.xml.rels><?xml version="1.0" encoding="UTF-8" standalone="yes"?>
<Relationships xmlns="http://schemas.openxmlformats.org/package/2006/relationships"><Relationship Id="rId1" Type="http://schemas.openxmlformats.org/officeDocument/2006/relationships/image" Target="../media/image2.png"/></Relationships>
</file>

<file path=ppt/theme/_rels/theme6.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2242</Words>
  <Application>Microsoft Office PowerPoint</Application>
  <PresentationFormat>On-screen Show (4:3)</PresentationFormat>
  <Paragraphs>214</Paragraphs>
  <Slides>29</Slides>
  <Notes>29</Notes>
  <HiddenSlides>0</HiddenSlides>
  <MMClips>0</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Office Theme</vt:lpstr>
      <vt:lpstr>Title &amp; Bullets</vt:lpstr>
      <vt:lpstr>1_Title &amp; Bullets</vt:lpstr>
      <vt:lpstr>2_Title &amp; Bullets</vt:lpstr>
      <vt:lpstr>3_Title &amp; Bullets</vt:lpstr>
      <vt:lpstr>4_Title &amp; Bullets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Greer</dc:creator>
  <cp:lastModifiedBy>Keith Greer</cp:lastModifiedBy>
  <cp:revision>22</cp:revision>
  <dcterms:created xsi:type="dcterms:W3CDTF">2013-09-06T12:59:54Z</dcterms:created>
  <dcterms:modified xsi:type="dcterms:W3CDTF">2014-04-07T15:02:29Z</dcterms:modified>
</cp:coreProperties>
</file>