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9" r:id="rId2"/>
    <p:sldId id="257" r:id="rId3"/>
    <p:sldId id="277" r:id="rId4"/>
    <p:sldId id="276" r:id="rId5"/>
    <p:sldId id="288" r:id="rId6"/>
    <p:sldId id="278" r:id="rId7"/>
    <p:sldId id="279" r:id="rId8"/>
    <p:sldId id="280" r:id="rId9"/>
    <p:sldId id="285" r:id="rId10"/>
    <p:sldId id="281" r:id="rId11"/>
    <p:sldId id="289" r:id="rId12"/>
    <p:sldId id="282" r:id="rId13"/>
    <p:sldId id="290" r:id="rId14"/>
    <p:sldId id="283" r:id="rId15"/>
    <p:sldId id="284" r:id="rId16"/>
    <p:sldId id="287" r:id="rId17"/>
    <p:sldId id="291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E8F6"/>
    <a:srgbClr val="7BDB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 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  <a:alpha val="90000"/>
                </a:schemeClr>
              </a:solidFill>
              <a:ln w="19050">
                <a:solidFill>
                  <a:schemeClr val="accent6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60000"/>
                    <a:lumMod val="75000"/>
                  </a:schemeClr>
                </a:contourClr>
              </a:sp3d>
            </c:spPr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51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2097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8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770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04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1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8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6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9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1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3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7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0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0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ACE8F6"/>
            </a:gs>
            <a:gs pos="100000">
              <a:schemeClr val="bg2">
                <a:shade val="96000"/>
                <a:satMod val="120000"/>
                <a:lumMod val="96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5D8D965-FC37-4A4D-9E95-112D40E261E5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05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8" y="4037613"/>
            <a:ext cx="3918854" cy="28085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42365" y="846312"/>
            <a:ext cx="7045518" cy="2431435"/>
          </a:xfrm>
          <a:prstGeom prst="rect">
            <a:avLst/>
          </a:prstGeom>
          <a:noFill/>
          <a:scene3d>
            <a:camera prst="orthographicFront">
              <a:rot lat="0" lon="0" rev="1800000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5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Silence</a:t>
            </a:r>
            <a:endParaRPr lang="en-US" sz="15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129" y="726046"/>
            <a:ext cx="205857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77439" y="3572979"/>
            <a:ext cx="5466561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</a:t>
            </a:r>
            <a:r>
              <a:rPr lang="en-US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 the</a:t>
            </a:r>
          </a:p>
          <a:p>
            <a:r>
              <a:rPr lang="en-US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Scriptures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24680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Jeremiah 7:31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“which I did not command”</a:t>
            </a:r>
          </a:p>
          <a:p>
            <a:pPr>
              <a:spcBef>
                <a:spcPts val="24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Jeremiah 19:4-5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“which I did not command”</a:t>
            </a:r>
          </a:p>
          <a:p>
            <a:pPr>
              <a:spcBef>
                <a:spcPts val="24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The Israelites were rebuked for offering a sacrifice that God had </a:t>
            </a: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not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commanded.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758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Leviticus 10:1-2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“which He had not commanded them”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en-US" sz="4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Nadab</a:t>
            </a:r>
            <a:r>
              <a:rPr lang="en-US" sz="4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and </a:t>
            </a:r>
            <a:r>
              <a:rPr lang="en-US" sz="4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Abihu</a:t>
            </a:r>
            <a:r>
              <a:rPr lang="en-US" sz="4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were killed because they did what God had </a:t>
            </a:r>
            <a:r>
              <a:rPr lang="en-US" sz="40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not</a:t>
            </a:r>
            <a:r>
              <a:rPr lang="en-US" sz="4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commanded.</a:t>
            </a: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8649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Acts 15:23-24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“we gave no such commandment”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Those brethren had no authority to bind circumcision on the Gentiles.  They taught what they had </a:t>
            </a: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not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been commanded.</a:t>
            </a:r>
          </a:p>
        </p:txBody>
      </p:sp>
    </p:spTree>
    <p:extLst>
      <p:ext uri="{BB962C8B-B14F-4D97-AF65-F5344CB8AC3E}">
        <p14:creationId xmlns:p14="http://schemas.microsoft.com/office/powerpoint/2010/main" val="607949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Hebrews 1:5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“to which … did He ever say”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Jesus was better than the angels based on what God did </a:t>
            </a: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not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say to the angels.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842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Do Not Add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1115964"/>
            <a:ext cx="8631381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Deuteronomy 4:2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Deuteronomy 12:32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Joshua 1:7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Proverbs 30:5-6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1 Corinthians 4:6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John 9</a:t>
            </a:r>
          </a:p>
        </p:txBody>
      </p:sp>
    </p:spTree>
    <p:extLst>
      <p:ext uri="{BB962C8B-B14F-4D97-AF65-F5344CB8AC3E}">
        <p14:creationId xmlns:p14="http://schemas.microsoft.com/office/powerpoint/2010/main" val="14743031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Follow Jesus’ Example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1115964"/>
            <a:ext cx="863138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John 8:26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John 8:28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John 8:38</a:t>
            </a:r>
          </a:p>
          <a:p>
            <a:pPr marL="571500" indent="-5715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John 12:49-50</a:t>
            </a:r>
          </a:p>
        </p:txBody>
      </p:sp>
    </p:spTree>
    <p:extLst>
      <p:ext uri="{BB962C8B-B14F-4D97-AF65-F5344CB8AC3E}">
        <p14:creationId xmlns:p14="http://schemas.microsoft.com/office/powerpoint/2010/main" val="23800056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Follow the Pattern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1579996"/>
            <a:ext cx="8631381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Timothy 1:13</a:t>
            </a:r>
          </a:p>
          <a:p>
            <a:pPr>
              <a:spcBef>
                <a:spcPts val="600"/>
              </a:spcBef>
            </a:pPr>
            <a:r>
              <a:rPr lang="en-US" sz="1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“Hold fast the pattern of sound words which you have heard from me, in faith and love which are in Christ Jesus.”</a:t>
            </a:r>
          </a:p>
        </p:txBody>
      </p:sp>
    </p:spTree>
    <p:extLst>
      <p:ext uri="{BB962C8B-B14F-4D97-AF65-F5344CB8AC3E}">
        <p14:creationId xmlns:p14="http://schemas.microsoft.com/office/powerpoint/2010/main" val="26367687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Arial Black" panose="020B0A04020102020204" pitchFamily="34" charset="0"/>
              </a:rPr>
              <a:t>The bible tells us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484" y="1132112"/>
            <a:ext cx="8277855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To speak for God</a:t>
            </a:r>
            <a:endParaRPr lang="en-US" sz="3600" dirty="0">
              <a:latin typeface="Arial Black" panose="020B0A04020102020204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It contains all we need</a:t>
            </a:r>
            <a:endParaRPr lang="en-US" sz="3600" dirty="0">
              <a:latin typeface="Arial Black" panose="020B0A04020102020204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Silence proves a point</a:t>
            </a:r>
            <a:endParaRPr lang="en-US" sz="3600" dirty="0">
              <a:latin typeface="Arial Black" panose="020B0A04020102020204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Not to add or take away</a:t>
            </a:r>
            <a:endParaRPr lang="en-US" sz="3600" dirty="0">
              <a:latin typeface="Arial Black" panose="020B0A04020102020204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To be like Jesus</a:t>
            </a:r>
            <a:endParaRPr lang="en-US" sz="3600" dirty="0">
              <a:latin typeface="Arial Black" panose="020B0A04020102020204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To follow the pattern 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7725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God’s pattern for salvation</a:t>
            </a: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0484" y="1132112"/>
            <a:ext cx="8277855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Hear – Romans 10:17</a:t>
            </a: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Believe – Hebrews 11:6</a:t>
            </a: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Repent – Luke 13:3</a:t>
            </a: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Confess – Romans 10:10</a:t>
            </a: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Be Baptized – Mark 16:16</a:t>
            </a:r>
          </a:p>
          <a:p>
            <a:pPr marL="571500" indent="-5715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Remain </a:t>
            </a: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Faithful – Matt. 24:13</a:t>
            </a:r>
          </a:p>
        </p:txBody>
      </p:sp>
    </p:spTree>
    <p:extLst>
      <p:ext uri="{BB962C8B-B14F-4D97-AF65-F5344CB8AC3E}">
        <p14:creationId xmlns:p14="http://schemas.microsoft.com/office/powerpoint/2010/main" val="15875641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Two Viewpoints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029891" y="1092530"/>
            <a:ext cx="0" cy="5260769"/>
          </a:xfrm>
          <a:prstGeom prst="line">
            <a:avLst/>
          </a:prstGeom>
          <a:ln w="825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1253" y="1066760"/>
            <a:ext cx="42513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</a:t>
            </a:r>
          </a:p>
          <a:p>
            <a:r>
              <a:rPr lang="en-US" sz="40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Gives Permission</a:t>
            </a:r>
            <a:endParaRPr lang="en-US" sz="4000" u="sng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2634" y="1066760"/>
            <a:ext cx="39426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Prohibits</a:t>
            </a:r>
            <a:endParaRPr lang="en-US" sz="4000" u="sng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5423" y="3722914"/>
            <a:ext cx="36110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“The Bible doesn’t say that I can’t do it.”</a:t>
            </a: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46151" y="3168916"/>
            <a:ext cx="48790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“Where the Bible speaks, we speak; where the Bible   is silent, we are silent.”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678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Authority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Three Ways to Get Authority: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2194956"/>
            <a:ext cx="863138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Direct Command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Acts 2:38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Approved Example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Acts 20:7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Necessary Inference</a:t>
            </a: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Heb. 10:24-25</a:t>
            </a:r>
            <a:endParaRPr lang="en-US" sz="3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5038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Three outcomes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3742508162"/>
              </p:ext>
            </p:extLst>
          </p:nvPr>
        </p:nvGraphicFramePr>
        <p:xfrm>
          <a:off x="0" y="621792"/>
          <a:ext cx="9144000" cy="6236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16"/>
          <p:cNvSpPr/>
          <p:nvPr/>
        </p:nvSpPr>
        <p:spPr>
          <a:xfrm>
            <a:off x="1649561" y="1723751"/>
            <a:ext cx="2845651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God Is </a:t>
            </a:r>
          </a:p>
          <a:p>
            <a:pPr algn="ctr"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Pleased</a:t>
            </a:r>
            <a:endParaRPr lang="en-US" sz="5400" b="1" cap="none" spc="0" dirty="0">
              <a:ln/>
              <a:effectLst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84770" y="1082905"/>
            <a:ext cx="2845651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God      </a:t>
            </a:r>
          </a:p>
          <a:p>
            <a:pPr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Is </a:t>
            </a:r>
            <a:r>
              <a:rPr lang="en-US" sz="5400" b="1" dirty="0" smtClean="0">
                <a:ln/>
              </a:rPr>
              <a:t>Not  </a:t>
            </a:r>
            <a:r>
              <a:rPr lang="en-US" sz="5400" b="1" cap="none" spc="0" dirty="0" smtClean="0">
                <a:ln/>
                <a:effectLst/>
              </a:rPr>
              <a:t> </a:t>
            </a:r>
          </a:p>
          <a:p>
            <a:pPr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Pleased</a:t>
            </a:r>
            <a:endParaRPr lang="en-US" sz="5400" b="1" cap="none" spc="0" dirty="0">
              <a:ln/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33400" y="3954330"/>
            <a:ext cx="3538148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ts val="6000"/>
              </a:lnSpc>
            </a:pPr>
            <a:r>
              <a:rPr lang="en-US" sz="5400" b="1" cap="none" spc="0" dirty="0" smtClean="0">
                <a:ln/>
                <a:effectLst/>
              </a:rPr>
              <a:t>God Is</a:t>
            </a:r>
          </a:p>
          <a:p>
            <a:pPr algn="ctr">
              <a:lnSpc>
                <a:spcPts val="6000"/>
              </a:lnSpc>
            </a:pPr>
            <a:r>
              <a:rPr lang="en-US" sz="5400" b="1" dirty="0" smtClean="0">
                <a:ln/>
              </a:rPr>
              <a:t>Indifferent</a:t>
            </a:r>
            <a:endParaRPr lang="en-US" sz="5400" b="1" cap="none" spc="0" dirty="0">
              <a:ln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65736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What about Silence?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664018533"/>
              </p:ext>
            </p:extLst>
          </p:nvPr>
        </p:nvGraphicFramePr>
        <p:xfrm>
          <a:off x="0" y="621792"/>
          <a:ext cx="9144000" cy="6236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4" y="1184143"/>
            <a:ext cx="6096012" cy="448971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5828" y="2705724"/>
            <a:ext cx="816249" cy="1446550"/>
          </a:xfrm>
          <a:prstGeom prst="rect">
            <a:avLst/>
          </a:prstGeom>
          <a:noFill/>
          <a:scene3d>
            <a:camera prst="orthographicFront">
              <a:rot lat="0" lon="0" rev="1800000"/>
            </a:camera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8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1471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Speak as Oracles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1 Peter 4:11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2121804"/>
            <a:ext cx="86313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If anyone speaks, let him speak as the oracles of 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God </a:t>
            </a: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…</a:t>
            </a:r>
          </a:p>
          <a:p>
            <a:endParaRPr lang="en-US" sz="32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This could be phrased as: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“Where </a:t>
            </a:r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the Bible speaks, we speak; where the </a:t>
            </a:r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Bible </a:t>
            </a:r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is silent, </a:t>
            </a:r>
            <a:r>
              <a:rPr lang="en-US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we </a:t>
            </a:r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are silent.”</a:t>
            </a:r>
            <a:endParaRPr lang="en-US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en-US" sz="32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6715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Bible is Sufficient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Peter 1:1-3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all things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that pertain to life and godliness</a:t>
            </a:r>
          </a:p>
          <a:p>
            <a:pPr marL="571500" indent="-5715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Tim. 3:16-17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c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omplete, </a:t>
            </a: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every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good work</a:t>
            </a:r>
          </a:p>
          <a:p>
            <a:pPr marL="571500" indent="-5715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Jude 3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the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faith … once … delivered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576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Samuel 7:1-7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2194956"/>
            <a:ext cx="863138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David wanted to build a house of cedar for God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Nathan thought it was a good idea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God had been silent about it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God did </a:t>
            </a:r>
            <a:r>
              <a:rPr lang="en-US" sz="3600" u="sn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not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approve!!!</a:t>
            </a:r>
          </a:p>
        </p:txBody>
      </p:sp>
    </p:spTree>
    <p:extLst>
      <p:ext uri="{BB962C8B-B14F-4D97-AF65-F5344CB8AC3E}">
        <p14:creationId xmlns:p14="http://schemas.microsoft.com/office/powerpoint/2010/main" val="40821477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Proves a Point</a:t>
            </a:r>
            <a:endParaRPr lang="en-U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1256" y="1246909"/>
            <a:ext cx="863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Arial Black" panose="020B0A04020102020204" pitchFamily="34" charset="0"/>
              </a:rPr>
              <a:t>Hebrews </a:t>
            </a:r>
            <a:r>
              <a:rPr lang="en-US" sz="3600" smtClean="0">
                <a:solidFill>
                  <a:srgbClr val="002060"/>
                </a:solidFill>
                <a:latin typeface="Arial Black" panose="020B0A04020102020204" pitchFamily="34" charset="0"/>
              </a:rPr>
              <a:t>7:13-14</a:t>
            </a:r>
            <a:endParaRPr lang="en-U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56" y="2194956"/>
            <a:ext cx="863138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Jesus from tribe of Judah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Moses said nothing about Judah being priests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Hebrew writer could have quoted Exodus 40:12-15,       but did not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Silence was significant!!!</a:t>
            </a:r>
          </a:p>
        </p:txBody>
      </p:sp>
    </p:spTree>
    <p:extLst>
      <p:ext uri="{BB962C8B-B14F-4D97-AF65-F5344CB8AC3E}">
        <p14:creationId xmlns:p14="http://schemas.microsoft.com/office/powerpoint/2010/main" val="36875413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1673</TotalTime>
  <Words>475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Slice</vt:lpstr>
      <vt:lpstr>PowerPoint Presentation</vt:lpstr>
      <vt:lpstr>Two Viewpoints</vt:lpstr>
      <vt:lpstr>Authority</vt:lpstr>
      <vt:lpstr>Three outcomes</vt:lpstr>
      <vt:lpstr>What about Silence?</vt:lpstr>
      <vt:lpstr>Speak as Oracles</vt:lpstr>
      <vt:lpstr>Bible is Sufficient</vt:lpstr>
      <vt:lpstr>Silence Proves a Point</vt:lpstr>
      <vt:lpstr>Silence Proves a Point</vt:lpstr>
      <vt:lpstr>Silence Proves a Point</vt:lpstr>
      <vt:lpstr>Silence Proves a Point</vt:lpstr>
      <vt:lpstr>Silence Proves a Point</vt:lpstr>
      <vt:lpstr>Silence Proves a Point</vt:lpstr>
      <vt:lpstr>Do Not Add</vt:lpstr>
      <vt:lpstr>Follow Jesus’ Example</vt:lpstr>
      <vt:lpstr>Follow the Pattern</vt:lpstr>
      <vt:lpstr>The bible tells us</vt:lpstr>
      <vt:lpstr>God’s pattern for salvation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Guest</cp:lastModifiedBy>
  <cp:revision>89</cp:revision>
  <dcterms:created xsi:type="dcterms:W3CDTF">2013-03-24T12:46:42Z</dcterms:created>
  <dcterms:modified xsi:type="dcterms:W3CDTF">2014-04-07T14:02:13Z</dcterms:modified>
</cp:coreProperties>
</file>