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5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43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54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1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8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8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4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1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4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3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DDA2A80-9FB9-4BA2-9844-B98EAFDD0F88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6574E82-5E9E-4622-8DD0-2CA1DAF4E1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kristenzuray.files.wordpress.com/2012/07/bored-in-chur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438400"/>
            <a:ext cx="6667500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/>
              <a:t>Attitudes Towards the Hearing of God’s Word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672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Attitudes Towards Hearing God’s Word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/>
              <a:t>Shameless</a:t>
            </a:r>
            <a:r>
              <a:rPr lang="en-US" sz="3000" dirty="0" smtClean="0"/>
              <a:t> -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Jeremiah 6:13-20</a:t>
            </a:r>
          </a:p>
          <a:p>
            <a:r>
              <a:rPr lang="en-US" sz="3000" b="1" dirty="0" smtClean="0"/>
              <a:t>Harsh Words and Evil Looks </a:t>
            </a:r>
            <a:r>
              <a:rPr lang="en-US" sz="3000" dirty="0" smtClean="0"/>
              <a:t>-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Ezekiel 2:3-8</a:t>
            </a:r>
          </a:p>
          <a:p>
            <a:r>
              <a:rPr lang="en-US" sz="3000" b="1" dirty="0" smtClean="0"/>
              <a:t>Like Hearing a Lovely Song </a:t>
            </a:r>
            <a:r>
              <a:rPr lang="en-US" sz="3000" dirty="0" smtClean="0"/>
              <a:t>-                       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Ezekiel 33:30-32</a:t>
            </a:r>
          </a:p>
          <a:p>
            <a:r>
              <a:rPr lang="en-US" sz="3000" b="1" dirty="0" smtClean="0"/>
              <a:t>Goodness Like a Morning Cloud </a:t>
            </a:r>
            <a:r>
              <a:rPr lang="en-US" sz="3000" dirty="0" smtClean="0"/>
              <a:t>-               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Hosea 6:4</a:t>
            </a:r>
          </a:p>
          <a:p>
            <a:r>
              <a:rPr lang="en-US" sz="3000" b="1" dirty="0" smtClean="0"/>
              <a:t>Listened Up To This Word </a:t>
            </a:r>
            <a:r>
              <a:rPr lang="en-US" sz="3000" dirty="0" smtClean="0"/>
              <a:t>- 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</a:rPr>
              <a:t>Acts 22:17-22</a:t>
            </a:r>
            <a:endParaRPr lang="en-US" sz="3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51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The Proper Attitude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 smtClean="0"/>
              <a:t>“Therefore </a:t>
            </a:r>
            <a:r>
              <a:rPr lang="en-US" sz="3000" b="1" dirty="0"/>
              <a:t>lay aside all filthiness and overflow of wickedness, and receive with meekness the implanted word, which is able to save your souls. </a:t>
            </a:r>
          </a:p>
          <a:p>
            <a:pPr marL="0" indent="0">
              <a:buNone/>
            </a:pPr>
            <a:r>
              <a:rPr lang="en-US" sz="3000" b="1" dirty="0" smtClean="0"/>
              <a:t>  But </a:t>
            </a:r>
            <a:r>
              <a:rPr lang="en-US" sz="3000" b="1" dirty="0"/>
              <a:t>be doers of the word, and not hearers only, deceiving yourselves</a:t>
            </a:r>
            <a:r>
              <a:rPr lang="en-US" sz="3000" b="1" dirty="0" smtClean="0"/>
              <a:t>.” </a:t>
            </a:r>
          </a:p>
          <a:p>
            <a:pPr marL="0" indent="0" algn="r">
              <a:buNone/>
            </a:pP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James 1:21-22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8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96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Clarity</vt:lpstr>
      <vt:lpstr>Attitudes Towards the Hearing of God’s Word</vt:lpstr>
      <vt:lpstr>Attitudes Towards Hearing God’s Word</vt:lpstr>
      <vt:lpstr>The Proper Attitude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Attitudes Towards the Hearing of God’s Word</dc:title>
  <dc:creator>Heath</dc:creator>
  <cp:lastModifiedBy>Guest</cp:lastModifiedBy>
  <cp:revision>6</cp:revision>
  <dcterms:created xsi:type="dcterms:W3CDTF">2014-04-04T13:34:30Z</dcterms:created>
  <dcterms:modified xsi:type="dcterms:W3CDTF">2014-04-06T22:05:28Z</dcterms:modified>
</cp:coreProperties>
</file>