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307C5A7-4740-4787-821A-C186F9219E04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E3AF4BA-2E05-41D9-9D6E-8F699770871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C5A7-4740-4787-821A-C186F9219E04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AF4BA-2E05-41D9-9D6E-8F69977087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C5A7-4740-4787-821A-C186F9219E04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E3AF4BA-2E05-41D9-9D6E-8F69977087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C5A7-4740-4787-821A-C186F9219E04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AF4BA-2E05-41D9-9D6E-8F699770871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307C5A7-4740-4787-821A-C186F9219E04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E3AF4BA-2E05-41D9-9D6E-8F699770871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C5A7-4740-4787-821A-C186F9219E04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AF4BA-2E05-41D9-9D6E-8F699770871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C5A7-4740-4787-821A-C186F9219E04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AF4BA-2E05-41D9-9D6E-8F699770871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C5A7-4740-4787-821A-C186F9219E04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AF4BA-2E05-41D9-9D6E-8F699770871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C5A7-4740-4787-821A-C186F9219E04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AF4BA-2E05-41D9-9D6E-8F69977087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C5A7-4740-4787-821A-C186F9219E04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E3AF4BA-2E05-41D9-9D6E-8F699770871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C5A7-4740-4787-821A-C186F9219E04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AF4BA-2E05-41D9-9D6E-8F699770871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2307C5A7-4740-4787-821A-C186F9219E04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CE3AF4BA-2E05-41D9-9D6E-8F699770871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362200"/>
            <a:ext cx="5867400" cy="4114800"/>
          </a:xfrm>
        </p:spPr>
        <p:txBody>
          <a:bodyPr>
            <a:normAutofit/>
          </a:bodyPr>
          <a:lstStyle/>
          <a:p>
            <a:pPr algn="l"/>
            <a:r>
              <a:rPr lang="en-US" sz="2600" dirty="0" smtClean="0">
                <a:solidFill>
                  <a:schemeClr val="bg1"/>
                </a:solidFill>
              </a:rPr>
              <a:t>“O Jerusalem, Jerusalem, the one who kills the prophets and stones those who are sent to her!         How often I wanted to gather your children together, as a hen gathers her brood under her wings, but you were not willing!”  </a:t>
            </a:r>
          </a:p>
          <a:p>
            <a:pPr algn="l"/>
            <a:r>
              <a:rPr lang="en-US" sz="2600" dirty="0" smtClean="0">
                <a:solidFill>
                  <a:schemeClr val="bg1"/>
                </a:solidFill>
              </a:rPr>
              <a:t>Luke 13:34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5943600" cy="1752599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The Lord’s Concern For Our Souls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602792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0070" indent="-514350">
              <a:buClrTx/>
              <a:buFont typeface="+mj-lt"/>
              <a:buAutoNum type="arabicPeriod"/>
            </a:pPr>
            <a:r>
              <a:rPr lang="en-US" sz="3200" b="1" dirty="0" smtClean="0"/>
              <a:t>His Life - He came to die for our sins.</a:t>
            </a:r>
          </a:p>
          <a:p>
            <a:pPr lvl="0">
              <a:buFont typeface="Arial" panose="020B0604020202020204" pitchFamily="34" charset="0"/>
              <a:buChar char="•"/>
            </a:pPr>
            <a:endParaRPr lang="en-US" sz="800" b="1" dirty="0" smtClean="0"/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 smtClean="0"/>
              <a:t>Proclaimed </a:t>
            </a:r>
            <a:r>
              <a:rPr lang="en-US" sz="2800" b="1" dirty="0"/>
              <a:t>before </a:t>
            </a:r>
            <a:r>
              <a:rPr lang="en-US" sz="2800" b="1" dirty="0" smtClean="0"/>
              <a:t>His birth - </a:t>
            </a:r>
            <a:r>
              <a:rPr lang="en-US" sz="2800" b="1" dirty="0" smtClean="0">
                <a:solidFill>
                  <a:schemeClr val="accent1"/>
                </a:solidFill>
              </a:rPr>
              <a:t>Matt</a:t>
            </a:r>
            <a:r>
              <a:rPr lang="en-US" sz="2800" b="1" dirty="0">
                <a:solidFill>
                  <a:schemeClr val="accent1"/>
                </a:solidFill>
              </a:rPr>
              <a:t>. </a:t>
            </a:r>
            <a:r>
              <a:rPr lang="en-US" sz="2800" b="1" dirty="0" smtClean="0">
                <a:solidFill>
                  <a:schemeClr val="accent1"/>
                </a:solidFill>
              </a:rPr>
              <a:t>1:21</a:t>
            </a:r>
            <a:endParaRPr lang="en-US" sz="2800" b="1" dirty="0"/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/>
              <a:t>Jesus proclaimed it while He was here </a:t>
            </a:r>
            <a:r>
              <a:rPr lang="en-US" sz="2800" b="1" dirty="0" smtClean="0"/>
              <a:t>-    </a:t>
            </a:r>
            <a:r>
              <a:rPr lang="en-US" sz="2800" b="1" dirty="0" smtClean="0">
                <a:solidFill>
                  <a:schemeClr val="accent1"/>
                </a:solidFill>
              </a:rPr>
              <a:t>Luke </a:t>
            </a:r>
            <a:r>
              <a:rPr lang="en-US" sz="2800" b="1" dirty="0">
                <a:solidFill>
                  <a:schemeClr val="accent1"/>
                </a:solidFill>
              </a:rPr>
              <a:t>19:10; Mark </a:t>
            </a:r>
            <a:r>
              <a:rPr lang="en-US" sz="2800" b="1" dirty="0" smtClean="0">
                <a:solidFill>
                  <a:schemeClr val="accent1"/>
                </a:solidFill>
              </a:rPr>
              <a:t>10:45</a:t>
            </a:r>
            <a:r>
              <a:rPr lang="en-US" sz="2800" b="1" dirty="0" smtClean="0"/>
              <a:t> </a:t>
            </a:r>
            <a:endParaRPr lang="en-US" sz="2800" b="1" dirty="0"/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/>
              <a:t>Apostles proclaimed it when He </a:t>
            </a:r>
            <a:r>
              <a:rPr lang="en-US" sz="2800" b="1" dirty="0" smtClean="0"/>
              <a:t>left -               </a:t>
            </a:r>
            <a:r>
              <a:rPr lang="en-US" sz="2800" b="1" dirty="0" smtClean="0">
                <a:solidFill>
                  <a:schemeClr val="accent1"/>
                </a:solidFill>
              </a:rPr>
              <a:t>1 </a:t>
            </a:r>
            <a:r>
              <a:rPr lang="en-US" sz="2800" b="1" dirty="0">
                <a:solidFill>
                  <a:schemeClr val="accent1"/>
                </a:solidFill>
              </a:rPr>
              <a:t>Tim. </a:t>
            </a:r>
            <a:r>
              <a:rPr lang="en-US" sz="2800" b="1" dirty="0" smtClean="0">
                <a:solidFill>
                  <a:schemeClr val="accent1"/>
                </a:solidFill>
              </a:rPr>
              <a:t>1:15</a:t>
            </a:r>
            <a:r>
              <a:rPr lang="en-US" sz="2800" b="1" dirty="0" smtClean="0"/>
              <a:t> </a:t>
            </a:r>
            <a:endParaRPr lang="en-US" sz="2800" b="1" dirty="0"/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/>
              <a:t>Explains the urgency of His work, final words on cross </a:t>
            </a:r>
            <a:r>
              <a:rPr lang="en-US" sz="2800" b="1" dirty="0" smtClean="0"/>
              <a:t>- </a:t>
            </a:r>
            <a:r>
              <a:rPr lang="en-US" sz="2800" b="1" dirty="0" smtClean="0">
                <a:solidFill>
                  <a:schemeClr val="accent1"/>
                </a:solidFill>
              </a:rPr>
              <a:t>John </a:t>
            </a:r>
            <a:r>
              <a:rPr lang="en-US" sz="2800" b="1" dirty="0">
                <a:solidFill>
                  <a:schemeClr val="accent1"/>
                </a:solidFill>
              </a:rPr>
              <a:t>9:4; </a:t>
            </a:r>
            <a:r>
              <a:rPr lang="en-US" sz="2800" b="1" dirty="0" smtClean="0">
                <a:solidFill>
                  <a:schemeClr val="accent1"/>
                </a:solidFill>
              </a:rPr>
              <a:t>19:30</a:t>
            </a:r>
            <a:endParaRPr lang="en-US" sz="2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1260" cy="1054394"/>
          </a:xfrm>
        </p:spPr>
        <p:txBody>
          <a:bodyPr>
            <a:noAutofit/>
          </a:bodyPr>
          <a:lstStyle/>
          <a:p>
            <a:r>
              <a:rPr lang="en-US" b="1" dirty="0" smtClean="0"/>
              <a:t>How Can I Know                               Jesus Cares For My Soul?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89957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0070" indent="-514350">
              <a:buClrTx/>
              <a:buFont typeface="+mj-lt"/>
              <a:buAutoNum type="arabicPeriod" startAt="2"/>
            </a:pPr>
            <a:r>
              <a:rPr lang="en-US" sz="3200" b="1" dirty="0" smtClean="0"/>
              <a:t>His Death - He died for our sins.</a:t>
            </a:r>
          </a:p>
          <a:p>
            <a:pPr lvl="0">
              <a:buFont typeface="Arial" panose="020B0604020202020204" pitchFamily="34" charset="0"/>
              <a:buChar char="•"/>
            </a:pPr>
            <a:endParaRPr lang="en-US" sz="800" b="1" dirty="0" smtClean="0"/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accent1"/>
                </a:solidFill>
              </a:rPr>
              <a:t>Romans 5:6-11</a:t>
            </a:r>
            <a:endParaRPr lang="en-US" sz="2800" b="1" dirty="0"/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accent1"/>
                </a:solidFill>
              </a:rPr>
              <a:t>Hebrews 10:1-10</a:t>
            </a:r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accent1"/>
                </a:solidFill>
              </a:rPr>
              <a:t>Philippians 2:5-8</a:t>
            </a:r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accent1"/>
                </a:solidFill>
              </a:rPr>
              <a:t>Matthew 26:39</a:t>
            </a:r>
            <a:endParaRPr lang="en-US" sz="2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1260" cy="1054394"/>
          </a:xfrm>
        </p:spPr>
        <p:txBody>
          <a:bodyPr>
            <a:noAutofit/>
          </a:bodyPr>
          <a:lstStyle/>
          <a:p>
            <a:r>
              <a:rPr lang="en-US" b="1" dirty="0" smtClean="0"/>
              <a:t>How Can I Know                               Jesus Cares For My Soul?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13880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0070" indent="-514350">
              <a:buClrTx/>
              <a:buFont typeface="+mj-lt"/>
              <a:buAutoNum type="arabicPeriod" startAt="3"/>
            </a:pPr>
            <a:r>
              <a:rPr lang="en-US" sz="3200" b="1" dirty="0" smtClean="0"/>
              <a:t>His Resurrection</a:t>
            </a:r>
          </a:p>
          <a:p>
            <a:pPr lvl="0">
              <a:buFont typeface="Arial" panose="020B0604020202020204" pitchFamily="34" charset="0"/>
              <a:buChar char="•"/>
            </a:pPr>
            <a:endParaRPr lang="en-US" sz="800" b="1" dirty="0" smtClean="0"/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accent1"/>
                </a:solidFill>
              </a:rPr>
              <a:t>1 Corinthians 15:12-22</a:t>
            </a:r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accent1"/>
              </a:solidFill>
            </a:endParaRPr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1"/>
                </a:solidFill>
              </a:rPr>
              <a:t>Because He lives, we can live                         with the hope of eternal life. 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1260" cy="1054394"/>
          </a:xfrm>
        </p:spPr>
        <p:txBody>
          <a:bodyPr>
            <a:noAutofit/>
          </a:bodyPr>
          <a:lstStyle/>
          <a:p>
            <a:r>
              <a:rPr lang="en-US" b="1" dirty="0" smtClean="0"/>
              <a:t>How Can I Know                               Jesus Cares For My Soul?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13880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0070" indent="-514350">
              <a:buClrTx/>
              <a:buFont typeface="+mj-lt"/>
              <a:buAutoNum type="arabicPeriod" startAt="4"/>
            </a:pPr>
            <a:r>
              <a:rPr lang="en-US" sz="3200" b="1" dirty="0" smtClean="0"/>
              <a:t>His Intercession - He lives to help us.</a:t>
            </a:r>
          </a:p>
          <a:p>
            <a:pPr lvl="0">
              <a:buFont typeface="Arial" panose="020B0604020202020204" pitchFamily="34" charset="0"/>
              <a:buChar char="•"/>
            </a:pPr>
            <a:endParaRPr lang="en-US" sz="800" b="1" dirty="0" smtClean="0"/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accent1"/>
                </a:solidFill>
              </a:rPr>
              <a:t>Hebrews 7:25-28</a:t>
            </a:r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accent1"/>
                </a:solidFill>
              </a:rPr>
              <a:t>Hebrews 2:17-18, 4:14-16</a:t>
            </a:r>
          </a:p>
          <a:p>
            <a:pPr lv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accent1"/>
                </a:solidFill>
              </a:rPr>
              <a:t>1 John 2:1-2</a:t>
            </a:r>
            <a:endParaRPr lang="en-US" sz="2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1260" cy="1054394"/>
          </a:xfrm>
        </p:spPr>
        <p:txBody>
          <a:bodyPr>
            <a:noAutofit/>
          </a:bodyPr>
          <a:lstStyle/>
          <a:p>
            <a:r>
              <a:rPr lang="en-US" b="1" dirty="0" smtClean="0"/>
              <a:t>How Can I Know                               Jesus Cares For My Soul?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13880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904999"/>
            <a:ext cx="8407893" cy="4221479"/>
          </a:xfrm>
        </p:spPr>
        <p:txBody>
          <a:bodyPr>
            <a:normAutofit/>
          </a:bodyPr>
          <a:lstStyle/>
          <a:p>
            <a:pPr marL="560070" indent="-514350">
              <a:buClrTx/>
              <a:buFont typeface="+mj-lt"/>
              <a:buAutoNum type="arabicPeriod"/>
            </a:pPr>
            <a:r>
              <a:rPr lang="en-US" sz="3200" b="1" dirty="0" smtClean="0"/>
              <a:t>The Value of My Soul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chemeClr val="accent1"/>
                </a:solidFill>
              </a:rPr>
              <a:t>Matthew 16:26</a:t>
            </a:r>
            <a:endParaRPr lang="en-US" sz="2600" b="1" dirty="0" smtClean="0"/>
          </a:p>
          <a:p>
            <a:pPr marL="560070" indent="-514350">
              <a:buClrTx/>
              <a:buFont typeface="+mj-lt"/>
              <a:buAutoNum type="arabicPeriod"/>
            </a:pPr>
            <a:r>
              <a:rPr lang="en-US" sz="3200" b="1" dirty="0" smtClean="0"/>
              <a:t>The Need of My Soul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chemeClr val="accent1"/>
                </a:solidFill>
              </a:rPr>
              <a:t>Romans 3:23, 6:23</a:t>
            </a:r>
          </a:p>
          <a:p>
            <a:pPr marL="560070" indent="-514350">
              <a:buClrTx/>
              <a:buFont typeface="+mj-lt"/>
              <a:buAutoNum type="arabicPeriod"/>
            </a:pPr>
            <a:r>
              <a:rPr lang="en-US" sz="3200" b="1" dirty="0" smtClean="0"/>
              <a:t>The Destiny of My Soul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chemeClr val="accent1"/>
                </a:solidFill>
              </a:rPr>
              <a:t>Matthew 25:46, Revelation 20:14-15, 22:14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1260" cy="1054394"/>
          </a:xfrm>
        </p:spPr>
        <p:txBody>
          <a:bodyPr>
            <a:noAutofit/>
          </a:bodyPr>
          <a:lstStyle/>
          <a:p>
            <a:r>
              <a:rPr lang="en-US" b="1" dirty="0" smtClean="0"/>
              <a:t>Why Jesus Cares For my Soul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58380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242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Grid</vt:lpstr>
      <vt:lpstr>The Lord’s Concern For Our Souls</vt:lpstr>
      <vt:lpstr>How Can I Know                               Jesus Cares For My Soul?</vt:lpstr>
      <vt:lpstr>How Can I Know                               Jesus Cares For My Soul?</vt:lpstr>
      <vt:lpstr>How Can I Know                               Jesus Cares For My Soul?</vt:lpstr>
      <vt:lpstr>How Can I Know                               Jesus Cares For My Soul?</vt:lpstr>
      <vt:lpstr>Why Jesus Cares For my Soul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Lord’s Concern For Our Souls</dc:title>
  <dc:creator>Heath</dc:creator>
  <cp:lastModifiedBy>Guest</cp:lastModifiedBy>
  <cp:revision>10</cp:revision>
  <dcterms:created xsi:type="dcterms:W3CDTF">2014-02-27T23:40:09Z</dcterms:created>
  <dcterms:modified xsi:type="dcterms:W3CDTF">2014-03-17T02:18:36Z</dcterms:modified>
</cp:coreProperties>
</file>