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4"/>
  </p:handoutMasterIdLst>
  <p:sldIdLst>
    <p:sldId id="274" r:id="rId2"/>
    <p:sldId id="275" r:id="rId3"/>
    <p:sldId id="276" r:id="rId4"/>
    <p:sldId id="277" r:id="rId5"/>
    <p:sldId id="267" r:id="rId6"/>
    <p:sldId id="268" r:id="rId7"/>
    <p:sldId id="271" r:id="rId8"/>
    <p:sldId id="278" r:id="rId9"/>
    <p:sldId id="279" r:id="rId10"/>
    <p:sldId id="280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8720C-161D-4BC4-AABB-91B7B5CA3C5D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04C48-B600-4D9B-A66D-379155579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7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The Gospel Of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58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as a man…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Took care of His friends (served) John 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Reassured them in dark time John 14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Sent them help and comfort (through the Holy Spirit) John 14-15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DIED, buried and rose again.  </a:t>
            </a:r>
          </a:p>
          <a:p>
            <a:pPr marL="201168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9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Jesus’s I AM’s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982" y="1846263"/>
            <a:ext cx="1000036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71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1196134" y="1833377"/>
            <a:ext cx="10058400" cy="432028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one, the stories in the Bible are all legend. Jesus never really existed and all the stories in the Bible are fables.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two, Jesus was a liar. Jesus </a:t>
            </a:r>
            <a:r>
              <a:rPr lang="en-US" sz="2400" dirty="0" smtClean="0"/>
              <a:t>willfully </a:t>
            </a:r>
            <a:r>
              <a:rPr lang="en-US" sz="2400" dirty="0"/>
              <a:t>spun lie after lie. He laid claim to a title and a position to which He had no right. He promised to people things He knew He could not deliver.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three, Jesus was a lunatic. Jesus, deranged and deluded, told stories and taught things about Himself which revealed insanity, not inspiration; delusion not divinity.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</a:t>
            </a:r>
            <a:r>
              <a:rPr lang="en-US" sz="2400" dirty="0"/>
              <a:t>four, the </a:t>
            </a:r>
            <a:r>
              <a:rPr lang="en-US" sz="2400" u="sng" dirty="0"/>
              <a:t>correct </a:t>
            </a:r>
            <a:r>
              <a:rPr lang="en-US" sz="2400" dirty="0"/>
              <a:t>conclusion</a:t>
            </a:r>
            <a:r>
              <a:rPr lang="en-US" sz="2400" dirty="0" smtClean="0"/>
              <a:t>,</a:t>
            </a:r>
            <a:r>
              <a:rPr lang="en-US" sz="2400" dirty="0"/>
              <a:t> Jesus is God and </a:t>
            </a:r>
            <a:r>
              <a:rPr lang="en-US" sz="2400" dirty="0" smtClean="0"/>
              <a:t>He </a:t>
            </a:r>
            <a:r>
              <a:rPr lang="en-US" sz="2400" dirty="0"/>
              <a:t>came in the flesh</a:t>
            </a:r>
            <a:r>
              <a:rPr lang="en-US" sz="2400" dirty="0" smtClean="0"/>
              <a:t>. </a:t>
            </a:r>
            <a:r>
              <a:rPr lang="en-US" sz="2400" dirty="0"/>
              <a:t>Jesus’ promises and claims may be relied upon</a:t>
            </a:r>
            <a:r>
              <a:rPr lang="en-US" sz="2400" dirty="0" smtClean="0"/>
              <a:t>. </a:t>
            </a:r>
            <a:r>
              <a:rPr lang="en-US" sz="2400" dirty="0"/>
              <a:t>He is trust worthy and </a:t>
            </a:r>
            <a:r>
              <a:rPr lang="en-US" sz="2400" dirty="0" smtClean="0"/>
              <a:t>the Savior </a:t>
            </a:r>
            <a:r>
              <a:rPr lang="en-US" sz="2400" dirty="0"/>
              <a:t>of the world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7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Gospel of John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Last written Gospel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Written around 85-91 AD (written after 70 AD but before exile)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Written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Defend Jesus’s Divinity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Refute Gnostics and their perversion of the truth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3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detailed from John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904" y="1822704"/>
            <a:ext cx="4135820" cy="4266819"/>
          </a:xfrm>
        </p:spPr>
      </p:pic>
      <p:sp>
        <p:nvSpPr>
          <p:cNvPr id="5" name="TextBox 4"/>
          <p:cNvSpPr txBox="1"/>
          <p:nvPr/>
        </p:nvSpPr>
        <p:spPr>
          <a:xfrm>
            <a:off x="341376" y="2036064"/>
            <a:ext cx="28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Father 1:1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Spirit  1:32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Son  </a:t>
            </a:r>
            <a:r>
              <a:rPr lang="en-US" dirty="0"/>
              <a:t>1:1,2,14 </a:t>
            </a:r>
          </a:p>
        </p:txBody>
      </p:sp>
    </p:spTree>
    <p:extLst>
      <p:ext uri="{BB962C8B-B14F-4D97-AF65-F5344CB8AC3E}">
        <p14:creationId xmlns:p14="http://schemas.microsoft.com/office/powerpoint/2010/main" val="1998302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from John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12" y="1803110"/>
            <a:ext cx="6374324" cy="4414810"/>
          </a:xfrm>
        </p:spPr>
      </p:pic>
      <p:sp>
        <p:nvSpPr>
          <p:cNvPr id="5" name="TextBox 4"/>
          <p:cNvSpPr txBox="1"/>
          <p:nvPr/>
        </p:nvSpPr>
        <p:spPr>
          <a:xfrm>
            <a:off x="6860002" y="2283558"/>
            <a:ext cx="191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100%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992112" y="3872002"/>
            <a:ext cx="191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100%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131808" y="2072640"/>
            <a:ext cx="291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God John 1:1-2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man John 1:14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58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Resurrection and the Life…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1384" y="3669957"/>
            <a:ext cx="4389747" cy="23526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97280" y="2021565"/>
            <a:ext cx="9304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John 11:25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4266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Way, Truth and Life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439" y="2928546"/>
            <a:ext cx="4041572" cy="30272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9622" y="1737360"/>
            <a:ext cx="1047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John 14: 1-6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77302" y="2204080"/>
            <a:ext cx="5501228" cy="318346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Way- Direction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Truth- Mode of transportation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Life- End goal</a:t>
            </a:r>
            <a:r>
              <a:rPr lang="en-US" sz="3200" u="sng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881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the True Vine…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551" y="1884310"/>
            <a:ext cx="3744098" cy="35333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79780" y="1977081"/>
            <a:ext cx="5078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John 15:1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68" y="2909922"/>
            <a:ext cx="4103931" cy="30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2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100% Man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3537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as a man…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 a </a:t>
            </a:r>
            <a:r>
              <a:rPr lang="en-US" dirty="0" smtClean="0"/>
              <a:t>Son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 Mary: John 2:1-10 ; 19:25-27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 OUR Heavenly Father: John 2:14-16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Had 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Thirst </a:t>
            </a:r>
            <a:r>
              <a:rPr lang="en-US" dirty="0"/>
              <a:t>John </a:t>
            </a:r>
            <a:r>
              <a:rPr lang="en-US" dirty="0" smtClean="0"/>
              <a:t>4:7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Had Friends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John </a:t>
            </a:r>
            <a:r>
              <a:rPr lang="en-US" dirty="0" smtClean="0"/>
              <a:t>21:20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Had emotions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Anger John 2:13-17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Cried john 11:35</a:t>
            </a:r>
          </a:p>
          <a:p>
            <a:pPr marL="201168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820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294</TotalTime>
  <Words>334</Words>
  <Application>Microsoft Office PowerPoint</Application>
  <PresentationFormat>Custom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Jesus</vt:lpstr>
      <vt:lpstr>History of The Gospel of John</vt:lpstr>
      <vt:lpstr>God detailed from John</vt:lpstr>
      <vt:lpstr>Jesus from John</vt:lpstr>
      <vt:lpstr>I AM the Resurrection and the Life…</vt:lpstr>
      <vt:lpstr>I AM the Way, Truth and Life</vt:lpstr>
      <vt:lpstr>I AM the True Vine…</vt:lpstr>
      <vt:lpstr>Jesus</vt:lpstr>
      <vt:lpstr>Jesus as a man…</vt:lpstr>
      <vt:lpstr>Jesus as a man…</vt:lpstr>
      <vt:lpstr>Jesus’s I AM’s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</dc:title>
  <dc:creator>Jonathan Ward</dc:creator>
  <cp:lastModifiedBy>Guest</cp:lastModifiedBy>
  <cp:revision>18</cp:revision>
  <cp:lastPrinted>2014-03-08T21:21:11Z</cp:lastPrinted>
  <dcterms:created xsi:type="dcterms:W3CDTF">2014-03-05T15:56:44Z</dcterms:created>
  <dcterms:modified xsi:type="dcterms:W3CDTF">2014-03-10T02:23:05Z</dcterms:modified>
</cp:coreProperties>
</file>