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3" r:id="rId13"/>
    <p:sldId id="27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96" autoAdjust="0"/>
    <p:restoredTop sz="94660"/>
  </p:normalViewPr>
  <p:slideViewPr>
    <p:cSldViewPr snapToGrid="0">
      <p:cViewPr varScale="1">
        <p:scale>
          <a:sx n="70" d="100"/>
          <a:sy n="70" d="100"/>
        </p:scale>
        <p:origin x="-54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48720C-161D-4BC4-AABB-91B7B5CA3C5D}" type="datetimeFigureOut">
              <a:rPr lang="en-US" smtClean="0"/>
              <a:t>3/9/2014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D04C48-B600-4D9B-A66D-379155579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1724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Jesus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From The Gospel Of John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286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AM the Door…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3065" y="2337843"/>
            <a:ext cx="2451319" cy="38973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6568" y="2337843"/>
            <a:ext cx="6938617" cy="31767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97280" y="1841157"/>
            <a:ext cx="4179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John 10: 1-10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45194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AM the good Shepherd…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8302" y="2610303"/>
            <a:ext cx="2313374" cy="364453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3795" y="2430314"/>
            <a:ext cx="3523605" cy="263930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98605" y="1737360"/>
            <a:ext cx="5375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John 10:11-17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46136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7 “I AM”’s from John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I </a:t>
            </a:r>
            <a:r>
              <a:rPr lang="en-US" sz="3600" dirty="0" smtClean="0"/>
              <a:t>AM the </a:t>
            </a:r>
            <a:r>
              <a:rPr lang="en-US" sz="3600" u="sng" dirty="0"/>
              <a:t>bread of life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I </a:t>
            </a:r>
            <a:r>
              <a:rPr lang="en-US" sz="3600" dirty="0" smtClean="0"/>
              <a:t>AM the </a:t>
            </a:r>
            <a:r>
              <a:rPr lang="en-US" sz="3600" u="sng" dirty="0"/>
              <a:t>light of the world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I </a:t>
            </a:r>
            <a:r>
              <a:rPr lang="en-US" sz="3600" dirty="0" smtClean="0"/>
              <a:t>AM the </a:t>
            </a:r>
            <a:r>
              <a:rPr lang="en-US" sz="3600" u="sng" dirty="0"/>
              <a:t>door</a:t>
            </a:r>
            <a:r>
              <a:rPr lang="en-US" sz="3600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I </a:t>
            </a:r>
            <a:r>
              <a:rPr lang="en-US" sz="3600" dirty="0" smtClean="0"/>
              <a:t>AM the </a:t>
            </a:r>
            <a:r>
              <a:rPr lang="en-US" sz="3600" u="sng" dirty="0"/>
              <a:t>good shepherd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172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1196134" y="1833377"/>
            <a:ext cx="10058400" cy="432028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Option </a:t>
            </a:r>
            <a:r>
              <a:rPr lang="en-US" sz="2400" dirty="0"/>
              <a:t>one, the stories in the Bible are all legend. Jesus never really existed and all the stories in the Bible are fables.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Option </a:t>
            </a:r>
            <a:r>
              <a:rPr lang="en-US" sz="2400" dirty="0"/>
              <a:t>two, Jesus was a liar. Jesus </a:t>
            </a:r>
            <a:r>
              <a:rPr lang="en-US" sz="2400" dirty="0" smtClean="0"/>
              <a:t>willfully </a:t>
            </a:r>
            <a:r>
              <a:rPr lang="en-US" sz="2400" dirty="0"/>
              <a:t>spun lie after lie. He laid claim to a title and a position to which He had no right. He promised to people things He knew He could not deliver.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Option </a:t>
            </a:r>
            <a:r>
              <a:rPr lang="en-US" sz="2400" dirty="0"/>
              <a:t>three, Jesus was a lunatic. Jesus, deranged and deluded, told stories and taught things about Himself which revealed insanity, not inspiration; delusion not divinity.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Option </a:t>
            </a:r>
            <a:r>
              <a:rPr lang="en-US" sz="2400" dirty="0"/>
              <a:t>four, the </a:t>
            </a:r>
            <a:r>
              <a:rPr lang="en-US" sz="2400" u="sng" dirty="0"/>
              <a:t>correct </a:t>
            </a:r>
            <a:r>
              <a:rPr lang="en-US" sz="2400" dirty="0"/>
              <a:t>conclusion</a:t>
            </a:r>
            <a:r>
              <a:rPr lang="en-US" sz="2400" dirty="0" smtClean="0"/>
              <a:t>,</a:t>
            </a:r>
            <a:r>
              <a:rPr lang="en-US" sz="2400" dirty="0"/>
              <a:t> Jesus is God and </a:t>
            </a:r>
            <a:r>
              <a:rPr lang="en-US" sz="2400" dirty="0" smtClean="0"/>
              <a:t>He </a:t>
            </a:r>
            <a:r>
              <a:rPr lang="en-US" sz="2400" dirty="0"/>
              <a:t>came in the flesh</a:t>
            </a:r>
            <a:r>
              <a:rPr lang="en-US" sz="2400" dirty="0" smtClean="0"/>
              <a:t>. </a:t>
            </a:r>
            <a:r>
              <a:rPr lang="en-US" sz="2400" dirty="0"/>
              <a:t>Jesus’ promises and claims may be relied upon</a:t>
            </a:r>
            <a:r>
              <a:rPr lang="en-US" sz="2400" dirty="0" smtClean="0"/>
              <a:t>. </a:t>
            </a:r>
            <a:r>
              <a:rPr lang="en-US" sz="2400" dirty="0"/>
              <a:t>He is trust worthy and </a:t>
            </a:r>
            <a:r>
              <a:rPr lang="en-US" sz="2400" dirty="0" smtClean="0"/>
              <a:t>the Savior </a:t>
            </a:r>
            <a:r>
              <a:rPr lang="en-US" sz="2400" dirty="0"/>
              <a:t>of the world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534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The Gospel of John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Last written Gospel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Written around 85-91 AD (written after 70 AD but before exile)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Written to: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/>
              <a:t>Defend Jesus’s Divinity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/>
              <a:t>Refute Gnostics and their perversion of the truth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459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 detailed from John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904" y="1822704"/>
            <a:ext cx="4135820" cy="4266819"/>
          </a:xfrm>
        </p:spPr>
      </p:pic>
      <p:sp>
        <p:nvSpPr>
          <p:cNvPr id="5" name="TextBox 4"/>
          <p:cNvSpPr txBox="1"/>
          <p:nvPr/>
        </p:nvSpPr>
        <p:spPr>
          <a:xfrm>
            <a:off x="341376" y="2036064"/>
            <a:ext cx="2852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Father 1:1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Spirit  1:32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Son  </a:t>
            </a:r>
            <a:r>
              <a:rPr lang="en-US" dirty="0"/>
              <a:t>1:1,2,14 </a:t>
            </a:r>
          </a:p>
        </p:txBody>
      </p:sp>
    </p:spTree>
    <p:extLst>
      <p:ext uri="{BB962C8B-B14F-4D97-AF65-F5344CB8AC3E}">
        <p14:creationId xmlns:p14="http://schemas.microsoft.com/office/powerpoint/2010/main" val="1151932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Jesus from John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12" y="1803110"/>
            <a:ext cx="6374324" cy="4414810"/>
          </a:xfrm>
        </p:spPr>
      </p:pic>
      <p:sp>
        <p:nvSpPr>
          <p:cNvPr id="5" name="TextBox 4"/>
          <p:cNvSpPr txBox="1"/>
          <p:nvPr/>
        </p:nvSpPr>
        <p:spPr>
          <a:xfrm>
            <a:off x="6860002" y="2283558"/>
            <a:ext cx="1914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100%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992112" y="3872002"/>
            <a:ext cx="1914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100%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9131808" y="2072640"/>
            <a:ext cx="291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As God John 1:1-2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As man John 1:14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900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was Jesus, as God?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“I AM” statements recorded in John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/>
              <a:t>Descriptive and illustrative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/>
              <a:t>Not restrictive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/>
              <a:t>Make a connection to God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800" dirty="0" smtClean="0"/>
              <a:t>Exodus 3:14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629" y="4222221"/>
            <a:ext cx="3887701" cy="1646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53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Abraham, I 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John 8:34-59</a:t>
            </a:r>
          </a:p>
          <a:p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Abraham was </a:t>
            </a:r>
            <a:r>
              <a:rPr lang="en-US" sz="2800" dirty="0" smtClean="0"/>
              <a:t>brought </a:t>
            </a:r>
            <a:r>
              <a:rPr lang="en-US" sz="2800" dirty="0"/>
              <a:t>into </a:t>
            </a:r>
            <a:r>
              <a:rPr lang="en-US" sz="2800" dirty="0" smtClean="0"/>
              <a:t>being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Jesus </a:t>
            </a:r>
            <a:r>
              <a:rPr lang="en-US" sz="2800" dirty="0"/>
              <a:t>existed eternally</a:t>
            </a:r>
          </a:p>
        </p:txBody>
      </p:sp>
    </p:spTree>
    <p:extLst>
      <p:ext uri="{BB962C8B-B14F-4D97-AF65-F5344CB8AC3E}">
        <p14:creationId xmlns:p14="http://schemas.microsoft.com/office/powerpoint/2010/main" val="1333548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7 “I AM”’s from John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I </a:t>
            </a:r>
            <a:r>
              <a:rPr lang="en-US" sz="2800" dirty="0" smtClean="0"/>
              <a:t>AM the </a:t>
            </a:r>
            <a:r>
              <a:rPr lang="en-US" sz="2800" u="sng" dirty="0"/>
              <a:t>bread of life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I </a:t>
            </a:r>
            <a:r>
              <a:rPr lang="en-US" sz="2800" dirty="0" smtClean="0"/>
              <a:t>AM the </a:t>
            </a:r>
            <a:r>
              <a:rPr lang="en-US" sz="2800" u="sng" dirty="0"/>
              <a:t>light of the world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I </a:t>
            </a:r>
            <a:r>
              <a:rPr lang="en-US" sz="2800" dirty="0" smtClean="0"/>
              <a:t>AM the </a:t>
            </a:r>
            <a:r>
              <a:rPr lang="en-US" sz="2800" u="sng" dirty="0"/>
              <a:t>door</a:t>
            </a:r>
            <a:r>
              <a:rPr lang="en-US" sz="2800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I </a:t>
            </a:r>
            <a:r>
              <a:rPr lang="en-US" sz="2800" dirty="0" smtClean="0"/>
              <a:t>AM the </a:t>
            </a:r>
            <a:r>
              <a:rPr lang="en-US" sz="2800" u="sng" dirty="0"/>
              <a:t>good shepherd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I </a:t>
            </a:r>
            <a:r>
              <a:rPr lang="en-US" sz="2800" dirty="0" smtClean="0"/>
              <a:t>AM the </a:t>
            </a:r>
            <a:r>
              <a:rPr lang="en-US" sz="2800" u="sng" dirty="0"/>
              <a:t>resurrection and the life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I AM the </a:t>
            </a:r>
            <a:r>
              <a:rPr lang="en-US" sz="2800" u="sng" dirty="0"/>
              <a:t>way, the truth, and the life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I AM the </a:t>
            </a:r>
            <a:r>
              <a:rPr lang="en-US" sz="2800" u="sng" dirty="0"/>
              <a:t>true vine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938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AM the Bread of Life…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John 6:25-51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250" y="3200405"/>
            <a:ext cx="3369837" cy="25241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5314" y="1770625"/>
            <a:ext cx="4428611" cy="3050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79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AM the Light of the world…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14605" y="2879124"/>
            <a:ext cx="5470902" cy="306370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51470" y="1964724"/>
            <a:ext cx="447314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US" sz="2800" dirty="0"/>
              <a:t>John </a:t>
            </a:r>
            <a:r>
              <a:rPr lang="en-US" sz="2800" dirty="0" smtClean="0"/>
              <a:t>8:12,  </a:t>
            </a:r>
            <a:r>
              <a:rPr lang="en-US" sz="2800" dirty="0"/>
              <a:t>9:5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40342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294</TotalTime>
  <Words>372</Words>
  <Application>Microsoft Office PowerPoint</Application>
  <PresentationFormat>Custom</PresentationFormat>
  <Paragraphs>55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Retrospect</vt:lpstr>
      <vt:lpstr>Jesus</vt:lpstr>
      <vt:lpstr>History of The Gospel of John</vt:lpstr>
      <vt:lpstr>God detailed from John</vt:lpstr>
      <vt:lpstr>Jesus from John</vt:lpstr>
      <vt:lpstr>Who was Jesus, as God?</vt:lpstr>
      <vt:lpstr>Before Abraham, I AM</vt:lpstr>
      <vt:lpstr>The 7 “I AM”’s from John</vt:lpstr>
      <vt:lpstr>I AM the Bread of Life…</vt:lpstr>
      <vt:lpstr>I AM the Light of the world…</vt:lpstr>
      <vt:lpstr>I AM the Door…</vt:lpstr>
      <vt:lpstr>I AM the good Shepherd…</vt:lpstr>
      <vt:lpstr>The 7 “I AM”’s from John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</dc:title>
  <dc:creator>Jonathan Ward</dc:creator>
  <cp:lastModifiedBy>Guest</cp:lastModifiedBy>
  <cp:revision>18</cp:revision>
  <cp:lastPrinted>2014-03-08T21:21:11Z</cp:lastPrinted>
  <dcterms:created xsi:type="dcterms:W3CDTF">2014-03-05T15:56:44Z</dcterms:created>
  <dcterms:modified xsi:type="dcterms:W3CDTF">2014-03-10T02:23:41Z</dcterms:modified>
</cp:coreProperties>
</file>