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74" r:id="rId4"/>
    <p:sldId id="275" r:id="rId5"/>
    <p:sldId id="279" r:id="rId6"/>
    <p:sldId id="281" r:id="rId7"/>
    <p:sldId id="282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53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75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950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89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82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085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16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87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638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8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39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D4935-659A-4C56-BC92-22E311E65B33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91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750" y="3017837"/>
            <a:ext cx="3829050" cy="3382963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God</a:t>
            </a:r>
          </a:p>
          <a:p>
            <a:r>
              <a:rPr lang="en-US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Church</a:t>
            </a:r>
          </a:p>
          <a:p>
            <a:r>
              <a:rPr lang="en-US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Family</a:t>
            </a:r>
          </a:p>
          <a:p>
            <a:r>
              <a:rPr lang="en-US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Evangelism</a:t>
            </a:r>
            <a:endParaRPr lang="en-US" sz="44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Cooper Black" panose="0208090404030B020404" pitchFamily="18" charset="0"/>
            </a:endParaRPr>
          </a:p>
        </p:txBody>
      </p:sp>
      <p:pic>
        <p:nvPicPr>
          <p:cNvPr id="4" name="Picture 4" descr="http://politichicks.tv/wp-content/uploads/2013/07/Get-Your-Priorities-Rig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447676"/>
            <a:ext cx="5429250" cy="2002592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news.truthmarketing.com/wp-content/uploads/2012/04/iStock_000009473567XSmall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"/>
          <a:stretch/>
        </p:blipFill>
        <p:spPr bwMode="auto">
          <a:xfrm>
            <a:off x="4953000" y="4089699"/>
            <a:ext cx="3276600" cy="215870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/>
          <p:cNvSpPr/>
          <p:nvPr/>
        </p:nvSpPr>
        <p:spPr>
          <a:xfrm>
            <a:off x="5181600" y="533400"/>
            <a:ext cx="3505200" cy="3629025"/>
          </a:xfrm>
          <a:prstGeom prst="ellips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7400" y="1196876"/>
            <a:ext cx="2057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Starting the New Year off Right!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51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9906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Making Evangelism A Priority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032" name="Picture 8" descr="http://3.bp.blogspot.com/_HxcKDW_Zo40/TEmrvr9p7TI/AAAAAAAACGI/DlBvY2bmtiU/s1600/FollowMeAndIWillMakeYouFishersOfMen-7105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209800"/>
            <a:ext cx="4953000" cy="371475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9491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1. Develop Compassion for            Those Who Are Lost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/>
              <a:t>Matthew 9:35-38</a:t>
            </a:r>
          </a:p>
          <a:p>
            <a:pPr lvl="0"/>
            <a:r>
              <a:rPr lang="en-US" b="1" dirty="0" smtClean="0"/>
              <a:t>Acts 16:9-10 </a:t>
            </a:r>
            <a:endParaRPr lang="en-US" b="1" dirty="0"/>
          </a:p>
          <a:p>
            <a:pPr lvl="0"/>
            <a:r>
              <a:rPr lang="en-US" b="1" dirty="0" smtClean="0"/>
              <a:t>Revelation 20:14-15</a:t>
            </a:r>
          </a:p>
          <a:p>
            <a:pPr lvl="0"/>
            <a:endParaRPr lang="en-US" b="1" dirty="0"/>
          </a:p>
        </p:txBody>
      </p:sp>
      <p:pic>
        <p:nvPicPr>
          <p:cNvPr id="4" name="Picture 2" descr="http://simplyundrea.com/wp-content/uploads/2013/01/Share-The-Gosp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733800"/>
            <a:ext cx="3838575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 rot="983032">
            <a:off x="7274087" y="3471509"/>
            <a:ext cx="14478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40017">
            <a:off x="4530792" y="6080107"/>
            <a:ext cx="1447800" cy="497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173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2. Look For Those Who Are Looking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828800"/>
            <a:ext cx="7467600" cy="4297363"/>
          </a:xfrm>
        </p:spPr>
        <p:txBody>
          <a:bodyPr/>
          <a:lstStyle/>
          <a:p>
            <a:r>
              <a:rPr lang="en-US" b="1" dirty="0" smtClean="0"/>
              <a:t>Matthew 7:7-8</a:t>
            </a:r>
            <a:endParaRPr lang="en-US" b="1" dirty="0"/>
          </a:p>
          <a:p>
            <a:r>
              <a:rPr lang="en-US" sz="3200" b="1" dirty="0" smtClean="0"/>
              <a:t>Acts 16:9-10</a:t>
            </a:r>
          </a:p>
          <a:p>
            <a:r>
              <a:rPr lang="en-US" b="1" dirty="0" smtClean="0"/>
              <a:t>Acts 16:14</a:t>
            </a:r>
            <a:endParaRPr lang="en-US" sz="3200" b="1" dirty="0"/>
          </a:p>
          <a:p>
            <a:endParaRPr lang="en-US" b="1" dirty="0"/>
          </a:p>
        </p:txBody>
      </p:sp>
      <p:pic>
        <p:nvPicPr>
          <p:cNvPr id="5" name="Picture 4" descr="http://ak3.picdn.net/shutterstock/videos/2371562/preview/stock-footage-a-man-looking-through-binoculars-against-a-white-backgroun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97" r="35502"/>
          <a:stretch/>
        </p:blipFill>
        <p:spPr bwMode="auto">
          <a:xfrm>
            <a:off x="7125195" y="3505199"/>
            <a:ext cx="1561605" cy="289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237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 Rejoice in the                                     Salvation of Lost Souls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en-US" b="1" dirty="0" smtClean="0"/>
              <a:t>Luke 15:7, 10, 32</a:t>
            </a:r>
          </a:p>
          <a:p>
            <a:r>
              <a:rPr lang="en-US" b="1" dirty="0" smtClean="0"/>
              <a:t>Acts 8:38-39</a:t>
            </a:r>
          </a:p>
          <a:p>
            <a:r>
              <a:rPr lang="en-US" b="1" dirty="0" smtClean="0"/>
              <a:t>Acts 16:34</a:t>
            </a:r>
            <a:endParaRPr lang="en-US" dirty="0"/>
          </a:p>
        </p:txBody>
      </p:sp>
      <p:pic>
        <p:nvPicPr>
          <p:cNvPr id="5122" name="Picture 2" descr="https://www.lds.org/bc/content/shared/content/images/gospel-library/manual/10734/woman-finds-coin-rejoices-mann_1163846_in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895600"/>
            <a:ext cx="4286250" cy="308610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324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4. Pray For Opportunities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864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Pray </a:t>
            </a:r>
            <a:r>
              <a:rPr lang="en-US" b="1" dirty="0"/>
              <a:t>for laborers</a:t>
            </a:r>
            <a:r>
              <a:rPr lang="en-US" dirty="0"/>
              <a:t> </a:t>
            </a:r>
            <a:r>
              <a:rPr lang="en-US" dirty="0" smtClean="0"/>
              <a:t>- Luke 10:2 </a:t>
            </a:r>
            <a:endParaRPr lang="en-US" dirty="0"/>
          </a:p>
          <a:p>
            <a:r>
              <a:rPr lang="en-US" b="1" dirty="0" smtClean="0"/>
              <a:t>Pray </a:t>
            </a:r>
            <a:r>
              <a:rPr lang="en-US" b="1" dirty="0"/>
              <a:t>for opportunities to teach others</a:t>
            </a:r>
            <a:r>
              <a:rPr lang="en-US" dirty="0"/>
              <a:t> </a:t>
            </a:r>
            <a:r>
              <a:rPr lang="en-US" dirty="0" smtClean="0"/>
              <a:t>- Col</a:t>
            </a:r>
            <a:r>
              <a:rPr lang="en-US" dirty="0"/>
              <a:t>. </a:t>
            </a:r>
            <a:r>
              <a:rPr lang="en-US" dirty="0" smtClean="0"/>
              <a:t>4:2-4</a:t>
            </a:r>
          </a:p>
          <a:p>
            <a:r>
              <a:rPr lang="en-US" b="1" dirty="0" smtClean="0"/>
              <a:t>Pray </a:t>
            </a:r>
            <a:r>
              <a:rPr lang="en-US" b="1" dirty="0"/>
              <a:t>for the salvation of specific people</a:t>
            </a:r>
            <a:r>
              <a:rPr lang="en-US" dirty="0"/>
              <a:t> </a:t>
            </a:r>
            <a:r>
              <a:rPr lang="en-US" dirty="0" smtClean="0"/>
              <a:t>- Rom</a:t>
            </a:r>
            <a:r>
              <a:rPr lang="en-US" dirty="0"/>
              <a:t>. </a:t>
            </a:r>
            <a:r>
              <a:rPr lang="en-US" dirty="0" smtClean="0"/>
              <a:t>10:1 </a:t>
            </a:r>
          </a:p>
          <a:p>
            <a:r>
              <a:rPr lang="en-US" b="1" dirty="0" smtClean="0"/>
              <a:t>Pray </a:t>
            </a:r>
            <a:r>
              <a:rPr lang="en-US" b="1" dirty="0"/>
              <a:t>for boldness</a:t>
            </a:r>
            <a:r>
              <a:rPr lang="en-US" dirty="0"/>
              <a:t> </a:t>
            </a:r>
            <a:r>
              <a:rPr lang="en-US" dirty="0" smtClean="0"/>
              <a:t>- Acts 4:29</a:t>
            </a:r>
            <a:endParaRPr lang="en-US" dirty="0"/>
          </a:p>
          <a:p>
            <a:endParaRPr lang="en-US" dirty="0"/>
          </a:p>
        </p:txBody>
      </p:sp>
      <p:pic>
        <p:nvPicPr>
          <p:cNvPr id="6146" name="Picture 2" descr="http://www.daveblackonline.com/Praying-Han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510" y="2743200"/>
            <a:ext cx="2390265" cy="35814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5180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5. Live A Life That                         Promotes Opportunities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r>
              <a:rPr lang="en-US" b="1" dirty="0" smtClean="0"/>
              <a:t>Let our light shine</a:t>
            </a:r>
            <a:r>
              <a:rPr lang="en-US" dirty="0" smtClean="0"/>
              <a:t> - Matt. 5:16</a:t>
            </a:r>
            <a:endParaRPr lang="en-US" dirty="0"/>
          </a:p>
          <a:p>
            <a:r>
              <a:rPr lang="en-US" b="1" dirty="0" smtClean="0"/>
              <a:t>Seek and welcome opportunities </a:t>
            </a:r>
            <a:endParaRPr lang="en-US" dirty="0" smtClean="0"/>
          </a:p>
          <a:p>
            <a:r>
              <a:rPr lang="en-US" b="1" dirty="0" smtClean="0"/>
              <a:t>Encourage others who are seeking the lost</a:t>
            </a:r>
            <a:endParaRPr lang="en-US" dirty="0"/>
          </a:p>
        </p:txBody>
      </p:sp>
      <p:pic>
        <p:nvPicPr>
          <p:cNvPr id="4" name="Picture 6" descr="http://www.exchangedlife.net/trainingOpp/images/sharing-a-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862678"/>
            <a:ext cx="3619500" cy="2562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654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Making Evangelism </a:t>
            </a:r>
            <a:r>
              <a:rPr lang="en-US" sz="4800" b="1" dirty="0">
                <a:solidFill>
                  <a:schemeClr val="bg1"/>
                </a:solidFill>
              </a:rPr>
              <a:t>A</a:t>
            </a:r>
            <a:r>
              <a:rPr lang="en-US" sz="4800" b="1" dirty="0" smtClean="0">
                <a:solidFill>
                  <a:schemeClr val="bg1"/>
                </a:solidFill>
              </a:rPr>
              <a:t> Priority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solidFill>
                  <a:schemeClr val="bg1"/>
                </a:solidFill>
              </a:rPr>
              <a:t>Develop Compassion for the Lost</a:t>
            </a:r>
            <a:endParaRPr lang="en-US" sz="3600" b="1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solidFill>
                  <a:schemeClr val="bg1"/>
                </a:solidFill>
              </a:rPr>
              <a:t>Look For Those Who Are Looking</a:t>
            </a:r>
            <a:endParaRPr lang="en-US" sz="3600" b="1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solidFill>
                  <a:schemeClr val="bg1"/>
                </a:solidFill>
              </a:rPr>
              <a:t>Rejoice in the Salvation of Lost Souls</a:t>
            </a:r>
            <a:endParaRPr lang="en-US" sz="3600" b="1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solidFill>
                  <a:schemeClr val="bg1"/>
                </a:solidFill>
              </a:rPr>
              <a:t>Pray For Opportunities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solidFill>
                  <a:schemeClr val="bg1"/>
                </a:solidFill>
              </a:rPr>
              <a:t>Live A Life That                                         Promotes                                       Opportunities</a:t>
            </a:r>
            <a:endParaRPr lang="en-US" sz="3600" b="1" dirty="0">
              <a:solidFill>
                <a:schemeClr val="bg1"/>
              </a:solidFill>
            </a:endParaRPr>
          </a:p>
        </p:txBody>
      </p:sp>
      <p:pic>
        <p:nvPicPr>
          <p:cNvPr id="5" name="Picture 4" descr="http://politichicks.tv/wp-content/uploads/2013/07/Get-Your-Priorities-Rig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780145"/>
            <a:ext cx="4187191" cy="1544455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234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159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Making Evangelism A Priority</vt:lpstr>
      <vt:lpstr>1. Develop Compassion for            Those Who Are Lost</vt:lpstr>
      <vt:lpstr>2. Look For Those Who Are Looking</vt:lpstr>
      <vt:lpstr>3. Rejoice in the                                     Salvation of Lost Souls</vt:lpstr>
      <vt:lpstr>4. Pray For Opportunities</vt:lpstr>
      <vt:lpstr>5. Live A Life That                         Promotes Opportunities</vt:lpstr>
      <vt:lpstr>Making Evangelism A Priority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 Near To God</dc:title>
  <dc:creator>Heath</dc:creator>
  <cp:lastModifiedBy>Guest</cp:lastModifiedBy>
  <cp:revision>34</cp:revision>
  <dcterms:created xsi:type="dcterms:W3CDTF">2014-01-03T20:07:02Z</dcterms:created>
  <dcterms:modified xsi:type="dcterms:W3CDTF">2014-02-03T14:43:55Z</dcterms:modified>
</cp:coreProperties>
</file>