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0" r:id="rId4"/>
    <p:sldId id="261" r:id="rId5"/>
    <p:sldId id="263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C43F1-27ED-4377-AB5E-84368E923424}" type="datetimeFigureOut">
              <a:rPr lang="en-US" smtClean="0"/>
              <a:t>1/20/2014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7E79597-BE8F-42BF-AC3C-A9DF308B6934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C43F1-27ED-4377-AB5E-84368E923424}" type="datetimeFigureOut">
              <a:rPr lang="en-US" smtClean="0"/>
              <a:t>1/20/2014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79597-BE8F-42BF-AC3C-A9DF308B69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C43F1-27ED-4377-AB5E-84368E923424}" type="datetimeFigureOut">
              <a:rPr lang="en-US" smtClean="0"/>
              <a:t>1/20/2014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79597-BE8F-42BF-AC3C-A9DF308B69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CEFC43F1-27ED-4377-AB5E-84368E923424}" type="datetimeFigureOut">
              <a:rPr lang="en-US" smtClean="0"/>
              <a:t>1/20/2014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57E79597-BE8F-42BF-AC3C-A9DF308B6934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C43F1-27ED-4377-AB5E-84368E923424}" type="datetimeFigureOut">
              <a:rPr lang="en-US" smtClean="0"/>
              <a:t>1/20/2014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79597-BE8F-42BF-AC3C-A9DF308B6934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C43F1-27ED-4377-AB5E-84368E923424}" type="datetimeFigureOut">
              <a:rPr lang="en-US" smtClean="0"/>
              <a:t>1/20/2014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79597-BE8F-42BF-AC3C-A9DF308B6934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79597-BE8F-42BF-AC3C-A9DF308B693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C43F1-27ED-4377-AB5E-84368E923424}" type="datetimeFigureOut">
              <a:rPr lang="en-US" smtClean="0"/>
              <a:t>1/20/2014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C43F1-27ED-4377-AB5E-84368E923424}" type="datetimeFigureOut">
              <a:rPr lang="en-US" smtClean="0"/>
              <a:t>1/20/2014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79597-BE8F-42BF-AC3C-A9DF308B6934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C43F1-27ED-4377-AB5E-84368E923424}" type="datetimeFigureOut">
              <a:rPr lang="en-US" smtClean="0"/>
              <a:t>1/20/2014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79597-BE8F-42BF-AC3C-A9DF308B69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CEFC43F1-27ED-4377-AB5E-84368E923424}" type="datetimeFigureOut">
              <a:rPr lang="en-US" smtClean="0"/>
              <a:t>1/20/2014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7E79597-BE8F-42BF-AC3C-A9DF308B6934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C43F1-27ED-4377-AB5E-84368E923424}" type="datetimeFigureOut">
              <a:rPr lang="en-US" smtClean="0"/>
              <a:t>1/20/2014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7E79597-BE8F-42BF-AC3C-A9DF308B6934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EFC43F1-27ED-4377-AB5E-84368E923424}" type="datetimeFigureOut">
              <a:rPr lang="en-US" smtClean="0"/>
              <a:t>1/20/2014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57E79597-BE8F-42BF-AC3C-A9DF308B6934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295400"/>
            <a:ext cx="8305800" cy="1981200"/>
          </a:xfrm>
        </p:spPr>
        <p:txBody>
          <a:bodyPr/>
          <a:lstStyle/>
          <a:p>
            <a:r>
              <a:rPr lang="en-US" sz="6000" b="1" dirty="0" smtClean="0"/>
              <a:t>Psalms 127 &amp; 128</a:t>
            </a:r>
            <a:endParaRPr lang="en-US" sz="6000" b="1" dirty="0"/>
          </a:p>
        </p:txBody>
      </p:sp>
    </p:spTree>
    <p:extLst>
      <p:ext uri="{BB962C8B-B14F-4D97-AF65-F5344CB8AC3E}">
        <p14:creationId xmlns:p14="http://schemas.microsoft.com/office/powerpoint/2010/main" val="4215405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Clr>
                <a:schemeClr val="tx1"/>
              </a:buClr>
              <a:buSzPct val="95000"/>
              <a:buFont typeface="+mj-lt"/>
              <a:buAutoNum type="arabicPeriod"/>
            </a:pPr>
            <a:r>
              <a:rPr lang="en-US" sz="3200" dirty="0" smtClean="0"/>
              <a:t>Except the Lord build the house, they </a:t>
            </a:r>
            <a:r>
              <a:rPr lang="en-US" sz="3200" dirty="0" err="1" smtClean="0"/>
              <a:t>labour</a:t>
            </a:r>
            <a:r>
              <a:rPr lang="en-US" sz="3200" dirty="0" smtClean="0"/>
              <a:t> in vain that build it: except the Lord keep the city, the watchman </a:t>
            </a:r>
            <a:r>
              <a:rPr lang="en-US" sz="3200" dirty="0" err="1" smtClean="0"/>
              <a:t>waketh</a:t>
            </a:r>
            <a:r>
              <a:rPr lang="en-US" sz="3200" dirty="0" smtClean="0"/>
              <a:t> but in vain.</a:t>
            </a:r>
          </a:p>
          <a:p>
            <a:pPr marL="514350" indent="-514350">
              <a:buClr>
                <a:schemeClr val="tx1"/>
              </a:buClr>
              <a:buSzPct val="95000"/>
              <a:buFont typeface="+mj-lt"/>
              <a:buAutoNum type="arabicPeriod"/>
            </a:pPr>
            <a:endParaRPr lang="en-US" sz="800" dirty="0" smtClean="0"/>
          </a:p>
          <a:p>
            <a:pPr marL="514350" indent="-514350">
              <a:buClr>
                <a:schemeClr val="tx1"/>
              </a:buClr>
              <a:buSzPct val="95000"/>
              <a:buFont typeface="+mj-lt"/>
              <a:buAutoNum type="arabicPeriod"/>
            </a:pPr>
            <a:r>
              <a:rPr lang="en-US" sz="3200" dirty="0" smtClean="0"/>
              <a:t>It is vain for you to rise up early, to sit up late, to eat the bread of sorrows: for so he </a:t>
            </a:r>
            <a:r>
              <a:rPr lang="en-US" sz="3200" dirty="0" err="1" smtClean="0"/>
              <a:t>giveth</a:t>
            </a:r>
            <a:r>
              <a:rPr lang="en-US" sz="3200" dirty="0" smtClean="0"/>
              <a:t> his beloved sleep.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Psalm 127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8591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14350" indent="-514350">
              <a:buClr>
                <a:schemeClr val="tx1"/>
              </a:buClr>
              <a:buSzPct val="95000"/>
              <a:buFont typeface="+mj-lt"/>
              <a:buAutoNum type="arabicPeriod" startAt="3"/>
            </a:pPr>
            <a:r>
              <a:rPr lang="en-US" sz="3200" dirty="0" smtClean="0"/>
              <a:t>Lo, children are an heritage of the Lord: and the fruit of the womb is his reward.</a:t>
            </a:r>
          </a:p>
          <a:p>
            <a:pPr marL="514350" indent="-514350">
              <a:buClr>
                <a:schemeClr val="tx1"/>
              </a:buClr>
              <a:buSzPct val="95000"/>
              <a:buFont typeface="+mj-lt"/>
              <a:buAutoNum type="arabicPeriod" startAt="3"/>
            </a:pPr>
            <a:endParaRPr lang="en-US" sz="800" dirty="0" smtClean="0"/>
          </a:p>
          <a:p>
            <a:pPr marL="514350" indent="-514350">
              <a:buClr>
                <a:schemeClr val="tx1"/>
              </a:buClr>
              <a:buSzPct val="95000"/>
              <a:buFont typeface="+mj-lt"/>
              <a:buAutoNum type="arabicPeriod" startAt="3"/>
            </a:pPr>
            <a:r>
              <a:rPr lang="en-US" sz="3200" dirty="0" smtClean="0"/>
              <a:t>As arrows are in the hand of a mighty man; so are children of the youth.</a:t>
            </a:r>
          </a:p>
          <a:p>
            <a:pPr marL="514350" indent="-514350">
              <a:buClr>
                <a:schemeClr val="tx1"/>
              </a:buClr>
              <a:buSzPct val="95000"/>
              <a:buFont typeface="+mj-lt"/>
              <a:buAutoNum type="arabicPeriod" startAt="3"/>
            </a:pPr>
            <a:endParaRPr lang="en-US" sz="800" dirty="0" smtClean="0"/>
          </a:p>
          <a:p>
            <a:pPr marL="514350" indent="-514350">
              <a:buClr>
                <a:schemeClr val="tx1"/>
              </a:buClr>
              <a:buSzPct val="95000"/>
              <a:buFont typeface="+mj-lt"/>
              <a:buAutoNum type="arabicPeriod" startAt="3"/>
            </a:pPr>
            <a:r>
              <a:rPr lang="en-US" sz="3200" dirty="0" smtClean="0"/>
              <a:t>Happy is the man that hath his quiver full of them: they shall not be ashamed, but they shall speak with the enemies in the gate.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Psalm 127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621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Clr>
                <a:schemeClr val="tx1"/>
              </a:buClr>
              <a:buSzPct val="95000"/>
              <a:buFont typeface="+mj-lt"/>
              <a:buAutoNum type="arabicPeriod"/>
            </a:pPr>
            <a:r>
              <a:rPr lang="en-US" sz="3200" dirty="0" smtClean="0"/>
              <a:t>Blessed is every one that </a:t>
            </a:r>
            <a:r>
              <a:rPr lang="en-US" sz="3200" dirty="0" err="1" smtClean="0"/>
              <a:t>feareth</a:t>
            </a:r>
            <a:r>
              <a:rPr lang="en-US" sz="3200" dirty="0" smtClean="0"/>
              <a:t> the Lord; that </a:t>
            </a:r>
            <a:r>
              <a:rPr lang="en-US" sz="3200" dirty="0" err="1" smtClean="0"/>
              <a:t>walketh</a:t>
            </a:r>
            <a:r>
              <a:rPr lang="en-US" sz="3200" dirty="0" smtClean="0"/>
              <a:t> in his ways.</a:t>
            </a:r>
          </a:p>
          <a:p>
            <a:pPr marL="514350" indent="-514350">
              <a:buClr>
                <a:schemeClr val="tx1"/>
              </a:buClr>
              <a:buSzPct val="95000"/>
              <a:buFont typeface="+mj-lt"/>
              <a:buAutoNum type="arabicPeriod"/>
            </a:pPr>
            <a:endParaRPr lang="en-US" sz="800" dirty="0" smtClean="0"/>
          </a:p>
          <a:p>
            <a:pPr marL="514350" indent="-514350">
              <a:buClr>
                <a:schemeClr val="tx1"/>
              </a:buClr>
              <a:buSzPct val="95000"/>
              <a:buFont typeface="+mj-lt"/>
              <a:buAutoNum type="arabicPeriod"/>
            </a:pPr>
            <a:r>
              <a:rPr lang="en-US" sz="3200" dirty="0" smtClean="0"/>
              <a:t>For thou shalt eat the </a:t>
            </a:r>
            <a:r>
              <a:rPr lang="en-US" sz="3200" dirty="0" err="1" smtClean="0"/>
              <a:t>labour</a:t>
            </a:r>
            <a:r>
              <a:rPr lang="en-US" sz="3200" dirty="0" smtClean="0"/>
              <a:t> of thine hands: happy shalt thou be, and it shall be well with thee.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Psalm 128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621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Clr>
                <a:schemeClr val="tx1"/>
              </a:buClr>
              <a:buSzPct val="95000"/>
              <a:buFont typeface="+mj-lt"/>
              <a:buAutoNum type="arabicPeriod" startAt="3"/>
            </a:pPr>
            <a:r>
              <a:rPr lang="en-US" sz="3200" dirty="0" smtClean="0"/>
              <a:t>Thy wife shall be as a fruitful vine by the sides of thine house: thy children like olive plants round about thy table.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Psalm 128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0927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14350" indent="-514350">
              <a:buClr>
                <a:schemeClr val="tx1"/>
              </a:buClr>
              <a:buSzPct val="95000"/>
              <a:buFont typeface="+mj-lt"/>
              <a:buAutoNum type="arabicPeriod" startAt="4"/>
            </a:pPr>
            <a:r>
              <a:rPr lang="en-US" sz="3200" dirty="0" smtClean="0"/>
              <a:t>Behold, that thus shall the man be blessed that </a:t>
            </a:r>
            <a:r>
              <a:rPr lang="en-US" sz="3200" dirty="0" err="1" smtClean="0"/>
              <a:t>feareth</a:t>
            </a:r>
            <a:r>
              <a:rPr lang="en-US" sz="3200" dirty="0" smtClean="0"/>
              <a:t> the Lord.</a:t>
            </a:r>
          </a:p>
          <a:p>
            <a:pPr marL="514350" indent="-514350">
              <a:buClr>
                <a:schemeClr val="tx1"/>
              </a:buClr>
              <a:buSzPct val="95000"/>
              <a:buFont typeface="+mj-lt"/>
              <a:buAutoNum type="arabicPeriod" startAt="4"/>
            </a:pPr>
            <a:endParaRPr lang="en-US" sz="800" dirty="0" smtClean="0"/>
          </a:p>
          <a:p>
            <a:pPr marL="514350" indent="-514350">
              <a:buClr>
                <a:schemeClr val="tx1"/>
              </a:buClr>
              <a:buSzPct val="95000"/>
              <a:buFont typeface="+mj-lt"/>
              <a:buAutoNum type="arabicPeriod" startAt="4"/>
            </a:pPr>
            <a:r>
              <a:rPr lang="en-US" sz="3200" dirty="0" smtClean="0"/>
              <a:t>The Lord shall bless thee out of Zion: and thou shalt see the good of Jerusalem all the days of thy life.</a:t>
            </a:r>
          </a:p>
          <a:p>
            <a:pPr marL="514350" indent="-514350">
              <a:buClr>
                <a:schemeClr val="tx1"/>
              </a:buClr>
              <a:buSzPct val="95000"/>
              <a:buFont typeface="+mj-lt"/>
              <a:buAutoNum type="arabicPeriod" startAt="4"/>
            </a:pPr>
            <a:endParaRPr lang="en-US" sz="800" dirty="0" smtClean="0"/>
          </a:p>
          <a:p>
            <a:pPr marL="514350" indent="-514350">
              <a:buClr>
                <a:schemeClr val="tx1"/>
              </a:buClr>
              <a:buSzPct val="95000"/>
              <a:buFont typeface="+mj-lt"/>
              <a:buAutoNum type="arabicPeriod" startAt="4"/>
            </a:pPr>
            <a:r>
              <a:rPr lang="en-US" sz="3200" dirty="0" smtClean="0"/>
              <a:t>Yea, thou shalt see thy children’s children, and peace upon Israel.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Psalm 128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621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Horizon">
    <a:dk1>
      <a:srgbClr val="000000"/>
    </a:dk1>
    <a:lt1>
      <a:srgbClr val="FFFFFF"/>
    </a:lt1>
    <a:dk2>
      <a:srgbClr val="1F2123"/>
    </a:dk2>
    <a:lt2>
      <a:srgbClr val="DC9E1F"/>
    </a:lt2>
    <a:accent1>
      <a:srgbClr val="7E97AD"/>
    </a:accent1>
    <a:accent2>
      <a:srgbClr val="CC8E60"/>
    </a:accent2>
    <a:accent3>
      <a:srgbClr val="7A6A60"/>
    </a:accent3>
    <a:accent4>
      <a:srgbClr val="B4936D"/>
    </a:accent4>
    <a:accent5>
      <a:srgbClr val="67787B"/>
    </a:accent5>
    <a:accent6>
      <a:srgbClr val="9D936F"/>
    </a:accent6>
    <a:hlink>
      <a:srgbClr val="646464"/>
    </a:hlink>
    <a:folHlink>
      <a:srgbClr val="969696"/>
    </a:folHlink>
  </a:clrScheme>
</a:themeOverride>
</file>

<file path=ppt/theme/themeOverride2.xml><?xml version="1.0" encoding="utf-8"?>
<a:themeOverride xmlns:a="http://schemas.openxmlformats.org/drawingml/2006/main">
  <a:clrScheme name="Horizon">
    <a:dk1>
      <a:srgbClr val="000000"/>
    </a:dk1>
    <a:lt1>
      <a:srgbClr val="FFFFFF"/>
    </a:lt1>
    <a:dk2>
      <a:srgbClr val="1F2123"/>
    </a:dk2>
    <a:lt2>
      <a:srgbClr val="DC9E1F"/>
    </a:lt2>
    <a:accent1>
      <a:srgbClr val="7E97AD"/>
    </a:accent1>
    <a:accent2>
      <a:srgbClr val="CC8E60"/>
    </a:accent2>
    <a:accent3>
      <a:srgbClr val="7A6A60"/>
    </a:accent3>
    <a:accent4>
      <a:srgbClr val="B4936D"/>
    </a:accent4>
    <a:accent5>
      <a:srgbClr val="67787B"/>
    </a:accent5>
    <a:accent6>
      <a:srgbClr val="9D936F"/>
    </a:accent6>
    <a:hlink>
      <a:srgbClr val="646464"/>
    </a:hlink>
    <a:folHlink>
      <a:srgbClr val="969696"/>
    </a:folHlink>
  </a:clrScheme>
</a:themeOverride>
</file>

<file path=ppt/theme/themeOverride3.xml><?xml version="1.0" encoding="utf-8"?>
<a:themeOverride xmlns:a="http://schemas.openxmlformats.org/drawingml/2006/main">
  <a:clrScheme name="Horizon">
    <a:dk1>
      <a:srgbClr val="000000"/>
    </a:dk1>
    <a:lt1>
      <a:srgbClr val="FFFFFF"/>
    </a:lt1>
    <a:dk2>
      <a:srgbClr val="1F2123"/>
    </a:dk2>
    <a:lt2>
      <a:srgbClr val="DC9E1F"/>
    </a:lt2>
    <a:accent1>
      <a:srgbClr val="7E97AD"/>
    </a:accent1>
    <a:accent2>
      <a:srgbClr val="CC8E60"/>
    </a:accent2>
    <a:accent3>
      <a:srgbClr val="7A6A60"/>
    </a:accent3>
    <a:accent4>
      <a:srgbClr val="B4936D"/>
    </a:accent4>
    <a:accent5>
      <a:srgbClr val="67787B"/>
    </a:accent5>
    <a:accent6>
      <a:srgbClr val="9D936F"/>
    </a:accent6>
    <a:hlink>
      <a:srgbClr val="646464"/>
    </a:hlink>
    <a:folHlink>
      <a:srgbClr val="969696"/>
    </a:folHlink>
  </a:clrScheme>
</a:themeOverride>
</file>

<file path=ppt/theme/themeOverride4.xml><?xml version="1.0" encoding="utf-8"?>
<a:themeOverride xmlns:a="http://schemas.openxmlformats.org/drawingml/2006/main">
  <a:clrScheme name="Horizon">
    <a:dk1>
      <a:srgbClr val="000000"/>
    </a:dk1>
    <a:lt1>
      <a:srgbClr val="FFFFFF"/>
    </a:lt1>
    <a:dk2>
      <a:srgbClr val="1F2123"/>
    </a:dk2>
    <a:lt2>
      <a:srgbClr val="DC9E1F"/>
    </a:lt2>
    <a:accent1>
      <a:srgbClr val="7E97AD"/>
    </a:accent1>
    <a:accent2>
      <a:srgbClr val="CC8E60"/>
    </a:accent2>
    <a:accent3>
      <a:srgbClr val="7A6A60"/>
    </a:accent3>
    <a:accent4>
      <a:srgbClr val="B4936D"/>
    </a:accent4>
    <a:accent5>
      <a:srgbClr val="67787B"/>
    </a:accent5>
    <a:accent6>
      <a:srgbClr val="9D936F"/>
    </a:accent6>
    <a:hlink>
      <a:srgbClr val="646464"/>
    </a:hlink>
    <a:folHlink>
      <a:srgbClr val="969696"/>
    </a:folHlink>
  </a:clrScheme>
</a:themeOverride>
</file>

<file path=ppt/theme/themeOverride5.xml><?xml version="1.0" encoding="utf-8"?>
<a:themeOverride xmlns:a="http://schemas.openxmlformats.org/drawingml/2006/main">
  <a:clrScheme name="Horizon">
    <a:dk1>
      <a:srgbClr val="000000"/>
    </a:dk1>
    <a:lt1>
      <a:srgbClr val="FFFFFF"/>
    </a:lt1>
    <a:dk2>
      <a:srgbClr val="1F2123"/>
    </a:dk2>
    <a:lt2>
      <a:srgbClr val="DC9E1F"/>
    </a:lt2>
    <a:accent1>
      <a:srgbClr val="7E97AD"/>
    </a:accent1>
    <a:accent2>
      <a:srgbClr val="CC8E60"/>
    </a:accent2>
    <a:accent3>
      <a:srgbClr val="7A6A60"/>
    </a:accent3>
    <a:accent4>
      <a:srgbClr val="B4936D"/>
    </a:accent4>
    <a:accent5>
      <a:srgbClr val="67787B"/>
    </a:accent5>
    <a:accent6>
      <a:srgbClr val="9D936F"/>
    </a:accent6>
    <a:hlink>
      <a:srgbClr val="646464"/>
    </a:hlink>
    <a:folHlink>
      <a:srgbClr val="969696"/>
    </a:folHlink>
  </a:clrScheme>
</a:themeOverride>
</file>

<file path=ppt/theme/themeOverride6.xml><?xml version="1.0" encoding="utf-8"?>
<a:themeOverride xmlns:a="http://schemas.openxmlformats.org/drawingml/2006/main">
  <a:clrScheme name="Horizon">
    <a:dk1>
      <a:srgbClr val="000000"/>
    </a:dk1>
    <a:lt1>
      <a:srgbClr val="FFFFFF"/>
    </a:lt1>
    <a:dk2>
      <a:srgbClr val="1F2123"/>
    </a:dk2>
    <a:lt2>
      <a:srgbClr val="DC9E1F"/>
    </a:lt2>
    <a:accent1>
      <a:srgbClr val="7E97AD"/>
    </a:accent1>
    <a:accent2>
      <a:srgbClr val="CC8E60"/>
    </a:accent2>
    <a:accent3>
      <a:srgbClr val="7A6A60"/>
    </a:accent3>
    <a:accent4>
      <a:srgbClr val="B4936D"/>
    </a:accent4>
    <a:accent5>
      <a:srgbClr val="67787B"/>
    </a:accent5>
    <a:accent6>
      <a:srgbClr val="9D936F"/>
    </a:accent6>
    <a:hlink>
      <a:srgbClr val="646464"/>
    </a:hlink>
    <a:folHlink>
      <a:srgbClr val="969696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255</Words>
  <Application>Microsoft Office PowerPoint</Application>
  <PresentationFormat>On-screen Show (4:3)</PresentationFormat>
  <Paragraphs>23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Paper</vt:lpstr>
      <vt:lpstr>Psalms 127 &amp; 128</vt:lpstr>
      <vt:lpstr>Psalm 127</vt:lpstr>
      <vt:lpstr>Psalm 127</vt:lpstr>
      <vt:lpstr>Psalm 128</vt:lpstr>
      <vt:lpstr>Psalm 128</vt:lpstr>
      <vt:lpstr>Psalm 128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Psalms 127 &amp; 128</dc:title>
  <dc:creator>Heath</dc:creator>
  <cp:lastModifiedBy>Guest</cp:lastModifiedBy>
  <cp:revision>7</cp:revision>
  <dcterms:created xsi:type="dcterms:W3CDTF">2014-01-18T21:17:41Z</dcterms:created>
  <dcterms:modified xsi:type="dcterms:W3CDTF">2014-01-20T15:03:34Z</dcterms:modified>
</cp:coreProperties>
</file>